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9" r:id="rId3"/>
    <p:sldId id="275" r:id="rId4"/>
    <p:sldId id="258" r:id="rId5"/>
    <p:sldId id="272" r:id="rId6"/>
    <p:sldId id="270" r:id="rId7"/>
    <p:sldId id="267" r:id="rId8"/>
    <p:sldId id="271" r:id="rId9"/>
    <p:sldId id="260" r:id="rId10"/>
    <p:sldId id="293" r:id="rId11"/>
    <p:sldId id="289" r:id="rId12"/>
    <p:sldId id="290" r:id="rId13"/>
    <p:sldId id="291" r:id="rId14"/>
    <p:sldId id="292" r:id="rId15"/>
    <p:sldId id="297" r:id="rId16"/>
    <p:sldId id="283" r:id="rId17"/>
    <p:sldId id="300" r:id="rId18"/>
    <p:sldId id="296" r:id="rId19"/>
  </p:sldIdLst>
  <p:sldSz cx="12192000" cy="6858000"/>
  <p:notesSz cx="6884988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99"/>
    <a:srgbClr val="FF0066"/>
    <a:srgbClr val="FFFFFF"/>
    <a:srgbClr val="89E0FF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9866D-D1CD-4713-9710-6476A6CF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216B4F-3DF4-435D-8C71-700A43C25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882F91-0C1A-4D84-A5E1-FC599A2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6657FA-71CD-42E3-A8B2-CCE6C16C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4CC9D-74D0-4965-9B89-5560CDD2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27272-032F-4A6F-A118-45D4DD06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F70CA4-B697-440A-88B2-93338282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550E0-8623-4AA0-BFF3-979EB05B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98187-7B0C-4586-A3BE-14F40DD8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C1235-1DD7-4314-B188-3748D639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A6B78B-95DB-4B9A-BF0C-DB7C6DD4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61F4F-13A9-4CF0-A537-DCEAC16B3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6C9488-4F6B-48C4-A2C8-2AD488FB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E4EF5-1882-42B3-AA1B-9DCACFFF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1FCD7-D759-40BC-9C0E-E92D8C11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37B20-ABAF-4DB5-92F2-8F5AC245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828589-8880-45AF-839D-4A559573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32C90-FAEA-443A-B4D0-FBC7D98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7121C-1144-4123-BE10-A9B4C573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EF6AF-9FCA-498E-833B-93BCA589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24610-4EA6-43AC-BDDD-ED44B666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41C2EE-1941-43DB-8B23-E42DB64D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3013CF-40A5-4C13-AFDC-8EDC4E5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0A60-CCB9-4AB8-9ED5-5B5CA262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F5D63-DAC9-40D1-A52A-339CCA0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4A607-8813-458C-901A-898825E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DD099-8153-4466-B0D5-2DF763788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C7768E-12D2-483F-905A-5826F1FA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BB61CD-ED59-4D68-907B-67316AF4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6420C5-1EB2-40B8-8063-7955C232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268B1-C6BA-429D-B33D-002C75C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8EAFF-08A6-4FC6-B888-49FA10B9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2FC89F-2CC5-4586-A23A-370BABBB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9D03AC-9038-4F18-9E2D-9BF7A52D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A38F90-00AD-42AD-99B8-1BB4C67A9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52EFB4-CF98-4A31-A29E-B4148CDB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F9E847-A01C-4682-98CF-1C8C0C62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15BB735-5DC2-4FBA-AC54-C700FD40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AB06A0-6AAF-4DF2-A9A6-9773E6ED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E3579-EAAC-490E-A749-EB32FFE6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C5592E-1CBF-4137-A3EA-6AEB3AF0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EED7B4-059F-46EA-993A-FC82E7ED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FA07BB-C162-47BF-83AE-FC1C918B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8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CD5881-E0F6-4DD3-9C55-D9A86FD7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FEA0A7-4B94-4CF1-9060-72F2C73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51D2A-188E-42FA-9C98-6030F85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12AE7-D1B5-4DDE-9318-F6B69D63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16F9E-10F1-4ADF-A4B8-2F4E55C5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F0EB21-5400-47C7-9A2F-D33071B5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544AE-DB14-45D2-9F5F-BDD17AD9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466A2D-3609-44A5-B058-6970CE89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2FAFFF-ECBB-45FA-8401-2B55B755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55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3A8AA-D032-484C-A277-1FF4AAD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14BDDD-25B0-4947-B9E7-8D003EF21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7B30F3-D1DC-4B6F-BCC7-6088755B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7DC0D0-D9C0-49DA-B448-F07AE561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B85C20-5B60-4C84-BF3C-833D221A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1089A-B847-4957-A65B-7FC044C7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DECE4E7-9201-4E00-8AEE-A9A088F9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45D20A-DEB8-41FC-9BBC-6FDBE30B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6D560-96AA-4ECA-9222-E97F58E0F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927EE-A0FE-4ACD-97DB-89907A57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3F0C1-EA10-4A10-9B25-9D96FC3A1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620868-2DD3-4D6C-8D48-2E395DDBB23E}"/>
              </a:ext>
            </a:extLst>
          </p:cNvPr>
          <p:cNvSpPr txBox="1"/>
          <p:nvPr/>
        </p:nvSpPr>
        <p:spPr>
          <a:xfrm>
            <a:off x="3495641" y="1313462"/>
            <a:ext cx="148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8809E5-962C-42F4-8A0A-1E393BD9D2DB}"/>
              </a:ext>
            </a:extLst>
          </p:cNvPr>
          <p:cNvSpPr txBox="1"/>
          <p:nvPr/>
        </p:nvSpPr>
        <p:spPr>
          <a:xfrm>
            <a:off x="3726377" y="2800310"/>
            <a:ext cx="473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どちらでしょう</a:t>
            </a:r>
            <a:endParaRPr kumimoji="1" lang="ja-JP" altLang="en-US" sz="4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ADEE48-B019-D48A-4B66-AC6E0A9B36AD}"/>
              </a:ext>
            </a:extLst>
          </p:cNvPr>
          <p:cNvSpPr txBox="1"/>
          <p:nvPr/>
        </p:nvSpPr>
        <p:spPr>
          <a:xfrm>
            <a:off x="6376355" y="1313462"/>
            <a:ext cx="30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892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5D11D8-7DE2-43BE-AF3B-BBCC61218E98}"/>
              </a:ext>
            </a:extLst>
          </p:cNvPr>
          <p:cNvSpPr txBox="1"/>
          <p:nvPr/>
        </p:nvSpPr>
        <p:spPr>
          <a:xfrm>
            <a:off x="1569545" y="845680"/>
            <a:ext cx="92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ともなって変わる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つの数量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581600" y="1676677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3950676" y="2798057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60AAB4-2E1A-4AC0-A531-CFE71DBA120C}"/>
              </a:ext>
            </a:extLst>
          </p:cNvPr>
          <p:cNvSpPr txBox="1"/>
          <p:nvPr/>
        </p:nvSpPr>
        <p:spPr>
          <a:xfrm>
            <a:off x="487407" y="47465"/>
            <a:ext cx="238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レベル</a:t>
            </a:r>
            <a:r>
              <a:rPr kumimoji="1" lang="en-US" altLang="ja-JP" sz="4800" b="1" dirty="0"/>
              <a:t>6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92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430D90-4463-4923-97C5-EB13C78E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58" y="1172532"/>
            <a:ext cx="3810000" cy="381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A168D9-71CC-49B0-9770-156D7BD78218}"/>
              </a:ext>
            </a:extLst>
          </p:cNvPr>
          <p:cNvSpPr txBox="1"/>
          <p:nvPr/>
        </p:nvSpPr>
        <p:spPr>
          <a:xfrm>
            <a:off x="643816" y="320755"/>
            <a:ext cx="8066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㎝のテープを等しく分けるときの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9998A1-6594-4477-980D-A286212A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2" y="1059176"/>
            <a:ext cx="10154061" cy="1267897"/>
          </a:xfrm>
          <a:prstGeom prst="rect">
            <a:avLst/>
          </a:prstGeom>
        </p:spPr>
      </p:pic>
      <p:graphicFrame>
        <p:nvGraphicFramePr>
          <p:cNvPr id="9" name="表 6">
            <a:extLst>
              <a:ext uri="{FF2B5EF4-FFF2-40B4-BE49-F238E27FC236}">
                <a16:creationId xmlns:a16="http://schemas.microsoft.com/office/drawing/2014/main" id="{20639C11-1A16-4B04-B7DC-EB9ECEAA0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69578"/>
              </p:ext>
            </p:extLst>
          </p:nvPr>
        </p:nvGraphicFramePr>
        <p:xfrm>
          <a:off x="183233" y="4147851"/>
          <a:ext cx="11436646" cy="2090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05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93643039"/>
                    </a:ext>
                  </a:extLst>
                </a:gridCol>
              </a:tblGrid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人数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人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人分の</a:t>
                      </a:r>
                      <a:endParaRPr lang="en-US" altLang="ja-JP" sz="3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長さ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9700FD-B4A5-479A-8B2C-2EF61F1F8E1B}"/>
              </a:ext>
            </a:extLst>
          </p:cNvPr>
          <p:cNvSpPr/>
          <p:nvPr/>
        </p:nvSpPr>
        <p:spPr>
          <a:xfrm>
            <a:off x="2784599" y="1259291"/>
            <a:ext cx="1672220" cy="8580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72B91C5-E91A-4A27-937D-902B804DD88D}"/>
              </a:ext>
            </a:extLst>
          </p:cNvPr>
          <p:cNvSpPr/>
          <p:nvPr/>
        </p:nvSpPr>
        <p:spPr>
          <a:xfrm>
            <a:off x="5217096" y="1266292"/>
            <a:ext cx="3493271" cy="83026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135C3-6214-48D9-815B-F6AD58D3AD0E}"/>
              </a:ext>
            </a:extLst>
          </p:cNvPr>
          <p:cNvSpPr txBox="1"/>
          <p:nvPr/>
        </p:nvSpPr>
        <p:spPr>
          <a:xfrm>
            <a:off x="4519469" y="13886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B62269-5155-4677-A169-4BD6EDC64685}"/>
              </a:ext>
            </a:extLst>
          </p:cNvPr>
          <p:cNvSpPr txBox="1"/>
          <p:nvPr/>
        </p:nvSpPr>
        <p:spPr>
          <a:xfrm>
            <a:off x="3021076" y="133578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人数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24FD07-3B30-4814-AF37-96E1066DE0F8}"/>
              </a:ext>
            </a:extLst>
          </p:cNvPr>
          <p:cNvSpPr txBox="1"/>
          <p:nvPr/>
        </p:nvSpPr>
        <p:spPr>
          <a:xfrm>
            <a:off x="5279746" y="136298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一人分の長さ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0589F1-9929-4235-88C3-0E113886AB83}"/>
              </a:ext>
            </a:extLst>
          </p:cNvPr>
          <p:cNvGrpSpPr/>
          <p:nvPr/>
        </p:nvGrpSpPr>
        <p:grpSpPr>
          <a:xfrm>
            <a:off x="3880783" y="3770157"/>
            <a:ext cx="2508029" cy="2612270"/>
            <a:chOff x="4222567" y="4347995"/>
            <a:chExt cx="2508029" cy="2612270"/>
          </a:xfrm>
        </p:grpSpPr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2798F096-63C7-4C28-8398-58A33F231D9D}"/>
                </a:ext>
              </a:extLst>
            </p:cNvPr>
            <p:cNvSpPr/>
            <p:nvPr/>
          </p:nvSpPr>
          <p:spPr>
            <a:xfrm>
              <a:off x="4238363" y="4519482"/>
              <a:ext cx="225057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矢印: 下カーブ 18">
              <a:extLst>
                <a:ext uri="{FF2B5EF4-FFF2-40B4-BE49-F238E27FC236}">
                  <a16:creationId xmlns:a16="http://schemas.microsoft.com/office/drawing/2014/main" id="{9632A8F2-EBED-4A09-80A0-C01C9D32998A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矢印: 下カーブ 19">
              <a:extLst>
                <a:ext uri="{FF2B5EF4-FFF2-40B4-BE49-F238E27FC236}">
                  <a16:creationId xmlns:a16="http://schemas.microsoft.com/office/drawing/2014/main" id="{8F482AFC-090F-43A6-B175-8DB27B30F1E6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1D6373E-C363-4070-BFB2-9E205FE166A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66C053-9FE4-40C6-9C50-CA78A6C7490C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5" name="矢印: 下カーブ 24">
              <a:extLst>
                <a:ext uri="{FF2B5EF4-FFF2-40B4-BE49-F238E27FC236}">
                  <a16:creationId xmlns:a16="http://schemas.microsoft.com/office/drawing/2014/main" id="{6F5D7804-A229-47BE-810A-7A320474CB05}"/>
                </a:ext>
              </a:extLst>
            </p:cNvPr>
            <p:cNvSpPr/>
            <p:nvPr/>
          </p:nvSpPr>
          <p:spPr>
            <a:xfrm>
              <a:off x="4273642" y="4640382"/>
              <a:ext cx="1204176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5DC9E1C-AA1B-48F2-AE32-D2B8CC9315ED}"/>
              </a:ext>
            </a:extLst>
          </p:cNvPr>
          <p:cNvGrpSpPr/>
          <p:nvPr/>
        </p:nvGrpSpPr>
        <p:grpSpPr>
          <a:xfrm>
            <a:off x="4460912" y="5734682"/>
            <a:ext cx="497437" cy="1077218"/>
            <a:chOff x="605499" y="2197305"/>
            <a:chExt cx="497437" cy="1077218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3A7BBAA-9292-45EB-8AEA-5AF1791E8AC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2F9AD9D-ECAF-408F-9B61-B27811A3D2EE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5BB1A2F-5B2F-420C-965A-E6A3B5223274}"/>
              </a:ext>
            </a:extLst>
          </p:cNvPr>
          <p:cNvGrpSpPr/>
          <p:nvPr/>
        </p:nvGrpSpPr>
        <p:grpSpPr>
          <a:xfrm>
            <a:off x="5666180" y="5791053"/>
            <a:ext cx="497437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9E6570A-0D9A-4208-B2DF-75565A858EFC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70C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70C0"/>
                  </a:solidFill>
                </a:rPr>
                <a:t>3</a:t>
              </a:r>
              <a:endParaRPr kumimoji="1" lang="ja-JP" altLang="en-US" sz="32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83C9204-BF10-4EA3-BA13-0ED176FC9C01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8576A1C-07E4-4D27-8E66-D2733058A805}"/>
              </a:ext>
            </a:extLst>
          </p:cNvPr>
          <p:cNvSpPr txBox="1"/>
          <p:nvPr/>
        </p:nvSpPr>
        <p:spPr>
          <a:xfrm>
            <a:off x="4059051" y="2374357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AA5A4A39-CF7D-4EDD-9B9B-B1DB37B086B2}"/>
              </a:ext>
            </a:extLst>
          </p:cNvPr>
          <p:cNvSpPr/>
          <p:nvPr/>
        </p:nvSpPr>
        <p:spPr>
          <a:xfrm>
            <a:off x="6273621" y="3890802"/>
            <a:ext cx="3538593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61E2B272-F929-45CA-A2DB-6D9A0A6D2BCE}"/>
              </a:ext>
            </a:extLst>
          </p:cNvPr>
          <p:cNvSpPr/>
          <p:nvPr/>
        </p:nvSpPr>
        <p:spPr>
          <a:xfrm flipV="1">
            <a:off x="6424589" y="6125893"/>
            <a:ext cx="353859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3921C4-B066-4E17-A5D5-E58391B53CA4}"/>
              </a:ext>
            </a:extLst>
          </p:cNvPr>
          <p:cNvSpPr txBox="1"/>
          <p:nvPr/>
        </p:nvSpPr>
        <p:spPr>
          <a:xfrm>
            <a:off x="7715464" y="364925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48057A7-5065-4222-A2E2-C44F77CC0834}"/>
              </a:ext>
            </a:extLst>
          </p:cNvPr>
          <p:cNvGrpSpPr/>
          <p:nvPr/>
        </p:nvGrpSpPr>
        <p:grpSpPr>
          <a:xfrm>
            <a:off x="8040395" y="5843818"/>
            <a:ext cx="497437" cy="1077218"/>
            <a:chOff x="605499" y="2197305"/>
            <a:chExt cx="497437" cy="1077218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13956F3-BCCA-48AE-ACBB-988EAA07F45D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5547738-48CC-43AC-AE1B-BED21098D0A0}"/>
                </a:ext>
              </a:extLst>
            </p:cNvPr>
            <p:cNvCxnSpPr>
              <a:stCxn id="38" idx="1"/>
              <a:endCxn id="38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2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204806" y="22233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速さ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88536" y="-11937"/>
            <a:ext cx="1019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東京</a:t>
            </a:r>
            <a:r>
              <a:rPr kumimoji="1" lang="en-US" altLang="ja-JP" sz="4000" b="1" dirty="0"/>
              <a:t>-</a:t>
            </a:r>
            <a:r>
              <a:rPr kumimoji="1" lang="ja-JP" altLang="en-US" sz="4000" b="1" dirty="0"/>
              <a:t>姫路間</a:t>
            </a:r>
            <a:r>
              <a:rPr kumimoji="1" lang="en-US" altLang="ja-JP" sz="4000" b="1" dirty="0"/>
              <a:t>600</a:t>
            </a:r>
            <a:r>
              <a:rPr kumimoji="1" lang="ja-JP" altLang="en-US" sz="4000" b="1" dirty="0"/>
              <a:t>㎞を走る列車の速さと時間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465031" y="2038156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5728689" y="2038156"/>
            <a:ext cx="19697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075297" y="2223385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176740" y="22541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1879"/>
              </p:ext>
            </p:extLst>
          </p:nvPr>
        </p:nvGraphicFramePr>
        <p:xfrm>
          <a:off x="573708" y="4616777"/>
          <a:ext cx="11044585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2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時速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4.5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F45D109-8B0A-48A8-A1D6-BD8BE3A7E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8689" y="653346"/>
            <a:ext cx="3642451" cy="101442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9BBE7-86EE-42D9-963C-25D85B96A86B}"/>
              </a:ext>
            </a:extLst>
          </p:cNvPr>
          <p:cNvSpPr txBox="1"/>
          <p:nvPr/>
        </p:nvSpPr>
        <p:spPr>
          <a:xfrm>
            <a:off x="311227" y="995963"/>
            <a:ext cx="44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東京</a:t>
            </a:r>
            <a:r>
              <a:rPr lang="en-US" altLang="ja-JP" sz="3600" b="1" dirty="0"/>
              <a:t>-</a:t>
            </a:r>
            <a:r>
              <a:rPr lang="ja-JP" altLang="en-US" sz="3600" b="1" dirty="0"/>
              <a:t>姫路間約</a:t>
            </a:r>
            <a:r>
              <a:rPr lang="en-US" altLang="ja-JP" sz="3600" b="1" dirty="0"/>
              <a:t>600</a:t>
            </a:r>
            <a:r>
              <a:rPr lang="ja-JP" altLang="en-US" sz="3600" b="1" dirty="0"/>
              <a:t>㎞</a:t>
            </a:r>
            <a:endParaRPr kumimoji="1" lang="en-US" altLang="ja-JP" sz="3600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54BD46-22F2-41E1-BCE5-87C587792563}"/>
              </a:ext>
            </a:extLst>
          </p:cNvPr>
          <p:cNvGrpSpPr/>
          <p:nvPr/>
        </p:nvGrpSpPr>
        <p:grpSpPr>
          <a:xfrm>
            <a:off x="3676637" y="3929351"/>
            <a:ext cx="3054101" cy="2612269"/>
            <a:chOff x="4222567" y="4347995"/>
            <a:chExt cx="3054101" cy="2612269"/>
          </a:xfrm>
        </p:grpSpPr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377CEC02-AD67-47B9-BDD2-3B4B97F83147}"/>
                </a:ext>
              </a:extLst>
            </p:cNvPr>
            <p:cNvSpPr/>
            <p:nvPr/>
          </p:nvSpPr>
          <p:spPr>
            <a:xfrm>
              <a:off x="4238363" y="4519482"/>
              <a:ext cx="2825102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EA4D59B2-E871-403B-AA06-D8D4822E260F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E91EDB85-614E-42C3-9DB8-03BCF8621DEA}"/>
                </a:ext>
              </a:extLst>
            </p:cNvPr>
            <p:cNvSpPr/>
            <p:nvPr/>
          </p:nvSpPr>
          <p:spPr>
            <a:xfrm flipV="1">
              <a:off x="4222568" y="6534605"/>
              <a:ext cx="3054100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B3A7B-7FC5-4A62-BEEF-BF327E98C8DE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ED2B3C4-1146-41AD-988F-522DC3703999}"/>
                </a:ext>
              </a:extLst>
            </p:cNvPr>
            <p:cNvSpPr txBox="1"/>
            <p:nvPr/>
          </p:nvSpPr>
          <p:spPr>
            <a:xfrm>
              <a:off x="6011354" y="4388887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3" name="矢印: 下カーブ 22">
              <a:extLst>
                <a:ext uri="{FF2B5EF4-FFF2-40B4-BE49-F238E27FC236}">
                  <a16:creationId xmlns:a16="http://schemas.microsoft.com/office/drawing/2014/main" id="{597BA60E-13CD-4ABF-95A5-ACA2EEC3A85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6CEDB0-C39C-44B0-91C0-A215CFECCE78}"/>
              </a:ext>
            </a:extLst>
          </p:cNvPr>
          <p:cNvGrpSpPr/>
          <p:nvPr/>
        </p:nvGrpSpPr>
        <p:grpSpPr>
          <a:xfrm>
            <a:off x="4013440" y="5828776"/>
            <a:ext cx="523813" cy="1077218"/>
            <a:chOff x="579123" y="2197305"/>
            <a:chExt cx="523813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293B30D-C9B4-4D27-BB29-2A2C1F985250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FD5ABD92-E139-42DF-B967-EF53F9C0B136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3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3FCE146-62E1-4973-8EFC-772AADAC108B}"/>
              </a:ext>
            </a:extLst>
          </p:cNvPr>
          <p:cNvGrpSpPr/>
          <p:nvPr/>
        </p:nvGrpSpPr>
        <p:grpSpPr>
          <a:xfrm>
            <a:off x="5787675" y="5737846"/>
            <a:ext cx="497437" cy="1077218"/>
            <a:chOff x="605499" y="2197305"/>
            <a:chExt cx="497437" cy="1077218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C01CB0E-1126-4834-BFD3-174CF408DF05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B83A925-8E62-468A-87C0-5C08CF91ABDE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5D6C1C-128D-4091-8DB4-B84F5CDCA068}"/>
              </a:ext>
            </a:extLst>
          </p:cNvPr>
          <p:cNvSpPr txBox="1"/>
          <p:nvPr/>
        </p:nvSpPr>
        <p:spPr>
          <a:xfrm>
            <a:off x="567351" y="3154493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FE93A673-18E3-4665-BD82-3D71B7AB7BFA}"/>
              </a:ext>
            </a:extLst>
          </p:cNvPr>
          <p:cNvSpPr/>
          <p:nvPr/>
        </p:nvSpPr>
        <p:spPr>
          <a:xfrm>
            <a:off x="6713349" y="4198496"/>
            <a:ext cx="4206697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8EFF767D-633C-4387-AFF3-8E97C02B50A1}"/>
              </a:ext>
            </a:extLst>
          </p:cNvPr>
          <p:cNvSpPr/>
          <p:nvPr/>
        </p:nvSpPr>
        <p:spPr>
          <a:xfrm flipV="1">
            <a:off x="6878157" y="6091510"/>
            <a:ext cx="4206696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B83E06-372A-4EE7-B1A5-54191199A900}"/>
              </a:ext>
            </a:extLst>
          </p:cNvPr>
          <p:cNvSpPr txBox="1"/>
          <p:nvPr/>
        </p:nvSpPr>
        <p:spPr>
          <a:xfrm>
            <a:off x="8770654" y="3931576"/>
            <a:ext cx="98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2B1783D-30F4-4F79-8EC6-88EED61A03F0}"/>
              </a:ext>
            </a:extLst>
          </p:cNvPr>
          <p:cNvGrpSpPr/>
          <p:nvPr/>
        </p:nvGrpSpPr>
        <p:grpSpPr>
          <a:xfrm>
            <a:off x="8733670" y="5918557"/>
            <a:ext cx="591356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DAC86BC-5095-4FC4-B4F7-967790F6005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781BD356-6A77-4F1C-86EE-DEF8DA16BD59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>
              <a:off x="605499" y="2735914"/>
              <a:ext cx="3821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4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A6434E4-F91B-49EF-85F2-BDD164CEE43D}"/>
              </a:ext>
            </a:extLst>
          </p:cNvPr>
          <p:cNvSpPr txBox="1"/>
          <p:nvPr/>
        </p:nvSpPr>
        <p:spPr>
          <a:xfrm>
            <a:off x="416549" y="78265"/>
            <a:ext cx="1095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150</a:t>
            </a:r>
            <a:r>
              <a:rPr kumimoji="1" lang="ja-JP" altLang="en-US" sz="3600" dirty="0"/>
              <a:t>ページの本を読みます。</a:t>
            </a:r>
            <a:endParaRPr kumimoji="1"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en-US" altLang="ja-JP" sz="3600" dirty="0"/>
              <a:t>1</a:t>
            </a:r>
            <a:r>
              <a:rPr kumimoji="1" lang="ja-JP" altLang="en-US" sz="3600" dirty="0"/>
              <a:t>日に読むページ数と読み終わるまでの日数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DC5C31-0211-4C23-B349-8FBCC13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0" y="1381193"/>
            <a:ext cx="1155935" cy="1321594"/>
          </a:xfrm>
          <a:prstGeom prst="rect">
            <a:avLst/>
          </a:prstGeom>
        </p:spPr>
      </p:pic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A754A28A-2A80-4560-93C5-CCF356D6EE9D}"/>
              </a:ext>
            </a:extLst>
          </p:cNvPr>
          <p:cNvGraphicFramePr>
            <a:graphicFrameLocks noGrp="1"/>
          </p:cNvGraphicFramePr>
          <p:nvPr/>
        </p:nvGraphicFramePr>
        <p:xfrm>
          <a:off x="463358" y="4476570"/>
          <a:ext cx="11044586" cy="177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3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日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ページ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/>
                        <a:t>読み終わるまでの日数</a:t>
                      </a:r>
                      <a:r>
                        <a:rPr kumimoji="1" lang="en-US" altLang="ja-JP" sz="2800" b="1" dirty="0"/>
                        <a:t>(</a:t>
                      </a:r>
                      <a:r>
                        <a:rPr kumimoji="1" lang="ja-JP" altLang="en-US" sz="2800" b="1" dirty="0"/>
                        <a:t>日</a:t>
                      </a:r>
                      <a:r>
                        <a:rPr kumimoji="1" lang="en-US" altLang="ja-JP" sz="2800" b="1" dirty="0"/>
                        <a:t>)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3.75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F348A55-4E7F-43A1-8E4B-8AC5F41B34BD}"/>
              </a:ext>
            </a:extLst>
          </p:cNvPr>
          <p:cNvSpPr txBox="1"/>
          <p:nvPr/>
        </p:nvSpPr>
        <p:spPr>
          <a:xfrm>
            <a:off x="1094968" y="28425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日読むページ数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15027214-9708-4A02-9063-6B972D75CD49}"/>
              </a:ext>
            </a:extLst>
          </p:cNvPr>
          <p:cNvSpPr/>
          <p:nvPr/>
        </p:nvSpPr>
        <p:spPr>
          <a:xfrm>
            <a:off x="978213" y="2674910"/>
            <a:ext cx="385882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5AE667E-370E-4E56-83DA-75FF3B373A50}"/>
              </a:ext>
            </a:extLst>
          </p:cNvPr>
          <p:cNvSpPr/>
          <p:nvPr/>
        </p:nvSpPr>
        <p:spPr>
          <a:xfrm>
            <a:off x="5804870" y="2674910"/>
            <a:ext cx="520536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14A9BB-87AA-4504-B0D6-66558AD0F915}"/>
              </a:ext>
            </a:extLst>
          </p:cNvPr>
          <p:cNvSpPr txBox="1"/>
          <p:nvPr/>
        </p:nvSpPr>
        <p:spPr>
          <a:xfrm>
            <a:off x="5005616" y="281173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AAC04A-67E2-4EC7-9D37-D9F30E89C9DD}"/>
              </a:ext>
            </a:extLst>
          </p:cNvPr>
          <p:cNvSpPr txBox="1"/>
          <p:nvPr/>
        </p:nvSpPr>
        <p:spPr>
          <a:xfrm>
            <a:off x="6006895" y="281173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読み終わるまでの日数</a:t>
            </a:r>
            <a:endParaRPr kumimoji="1" lang="ja-JP" altLang="en-US" sz="3600" b="1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03F587-F660-45DF-9723-5A7BA503CAB9}"/>
              </a:ext>
            </a:extLst>
          </p:cNvPr>
          <p:cNvGrpSpPr/>
          <p:nvPr/>
        </p:nvGrpSpPr>
        <p:grpSpPr>
          <a:xfrm>
            <a:off x="4118176" y="3933347"/>
            <a:ext cx="2857657" cy="2461667"/>
            <a:chOff x="4222566" y="4347995"/>
            <a:chExt cx="2857657" cy="2461667"/>
          </a:xfrm>
        </p:grpSpPr>
        <p:sp>
          <p:nvSpPr>
            <p:cNvPr id="15" name="矢印: 下カーブ 14">
              <a:extLst>
                <a:ext uri="{FF2B5EF4-FFF2-40B4-BE49-F238E27FC236}">
                  <a16:creationId xmlns:a16="http://schemas.microsoft.com/office/drawing/2014/main" id="{2ACE4DCE-8EAB-4765-A444-DEFA1D88F1AA}"/>
                </a:ext>
              </a:extLst>
            </p:cNvPr>
            <p:cNvSpPr/>
            <p:nvPr/>
          </p:nvSpPr>
          <p:spPr>
            <a:xfrm>
              <a:off x="4238362" y="4519482"/>
              <a:ext cx="284186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EF60DDB8-E34A-4E7A-ABF3-5DBA3ED80C0B}"/>
                </a:ext>
              </a:extLst>
            </p:cNvPr>
            <p:cNvSpPr/>
            <p:nvPr/>
          </p:nvSpPr>
          <p:spPr>
            <a:xfrm flipV="1">
              <a:off x="4222566" y="638400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341C9769-D2D0-49F8-BFE4-865F0FD925E9}"/>
                </a:ext>
              </a:extLst>
            </p:cNvPr>
            <p:cNvSpPr/>
            <p:nvPr/>
          </p:nvSpPr>
          <p:spPr>
            <a:xfrm flipV="1">
              <a:off x="4222566" y="6384003"/>
              <a:ext cx="2857657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045D8AF-2163-41BC-9772-8AE08601510F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9798C4C-E085-4C58-9E79-3E3305B79871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2" name="矢印: 下カーブ 21">
              <a:extLst>
                <a:ext uri="{FF2B5EF4-FFF2-40B4-BE49-F238E27FC236}">
                  <a16:creationId xmlns:a16="http://schemas.microsoft.com/office/drawing/2014/main" id="{3012FE0E-5110-43AA-B474-967AFF768967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F2ED2F7-6122-496D-B13B-0EBBA7E5F013}"/>
              </a:ext>
            </a:extLst>
          </p:cNvPr>
          <p:cNvGrpSpPr/>
          <p:nvPr/>
        </p:nvGrpSpPr>
        <p:grpSpPr>
          <a:xfrm>
            <a:off x="4583100" y="5856405"/>
            <a:ext cx="497437" cy="1077218"/>
            <a:chOff x="605499" y="2197305"/>
            <a:chExt cx="497437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3035633-CA8E-4E5D-AF59-1FB34DAC746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C9AE0F1-6C77-41CB-94BB-76B04C0A01AC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36AC464-D24D-4B6F-B6A2-2761EEB74843}"/>
              </a:ext>
            </a:extLst>
          </p:cNvPr>
          <p:cNvGrpSpPr/>
          <p:nvPr/>
        </p:nvGrpSpPr>
        <p:grpSpPr>
          <a:xfrm>
            <a:off x="5837115" y="5922553"/>
            <a:ext cx="497437" cy="1077218"/>
            <a:chOff x="605499" y="2197305"/>
            <a:chExt cx="497437" cy="107721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C8C7213-198B-45F6-B776-5F8E0774640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C5C09F0-A5BE-435D-BC73-5D3186793F70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CD6E1A-9E54-4034-B36F-DB3DDD58AE54}"/>
              </a:ext>
            </a:extLst>
          </p:cNvPr>
          <p:cNvSpPr txBox="1"/>
          <p:nvPr/>
        </p:nvSpPr>
        <p:spPr>
          <a:xfrm>
            <a:off x="1561525" y="1376587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1111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長方形の縦の長さと横の長さ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A6A7A3-3346-4E11-AE87-7E8ECE86FBF4}"/>
              </a:ext>
            </a:extLst>
          </p:cNvPr>
          <p:cNvSpPr txBox="1"/>
          <p:nvPr/>
        </p:nvSpPr>
        <p:spPr>
          <a:xfrm>
            <a:off x="3017647" y="3095719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縦の長さ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876DD10-0567-4B87-862E-ED7FA92A116E}"/>
              </a:ext>
            </a:extLst>
          </p:cNvPr>
          <p:cNvSpPr/>
          <p:nvPr/>
        </p:nvSpPr>
        <p:spPr>
          <a:xfrm>
            <a:off x="2844679" y="2988568"/>
            <a:ext cx="24528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B9B2D8B-F233-43E7-8669-1598BDE24862}"/>
              </a:ext>
            </a:extLst>
          </p:cNvPr>
          <p:cNvSpPr/>
          <p:nvPr/>
        </p:nvSpPr>
        <p:spPr>
          <a:xfrm>
            <a:off x="6198458" y="2949257"/>
            <a:ext cx="2651368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838717-E82A-40F9-9EAC-BECEA6ED2219}"/>
              </a:ext>
            </a:extLst>
          </p:cNvPr>
          <p:cNvSpPr txBox="1"/>
          <p:nvPr/>
        </p:nvSpPr>
        <p:spPr>
          <a:xfrm>
            <a:off x="5399202" y="3086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FFC1D3-3130-4844-BDC4-3C0B805AE561}"/>
              </a:ext>
            </a:extLst>
          </p:cNvPr>
          <p:cNvSpPr txBox="1"/>
          <p:nvPr/>
        </p:nvSpPr>
        <p:spPr>
          <a:xfrm>
            <a:off x="6380438" y="3086080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横</a:t>
            </a:r>
            <a:r>
              <a:rPr kumimoji="1" lang="ja-JP" altLang="en-US" sz="4000" b="1" dirty="0"/>
              <a:t>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49352"/>
              </p:ext>
            </p:extLst>
          </p:nvPr>
        </p:nvGraphicFramePr>
        <p:xfrm>
          <a:off x="1534645" y="4668320"/>
          <a:ext cx="872920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6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96715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7A7810C-CF46-452B-9F28-4345D709EFF7}"/>
              </a:ext>
            </a:extLst>
          </p:cNvPr>
          <p:cNvGrpSpPr/>
          <p:nvPr/>
        </p:nvGrpSpPr>
        <p:grpSpPr>
          <a:xfrm>
            <a:off x="3468042" y="4061910"/>
            <a:ext cx="2800206" cy="2496892"/>
            <a:chOff x="4238362" y="4347995"/>
            <a:chExt cx="2800206" cy="2496892"/>
          </a:xfrm>
        </p:grpSpPr>
        <p:sp>
          <p:nvSpPr>
            <p:cNvPr id="28" name="矢印: 下カーブ 27">
              <a:extLst>
                <a:ext uri="{FF2B5EF4-FFF2-40B4-BE49-F238E27FC236}">
                  <a16:creationId xmlns:a16="http://schemas.microsoft.com/office/drawing/2014/main" id="{A8B0E542-8B1D-4005-B1EF-88F2CDD781BC}"/>
                </a:ext>
              </a:extLst>
            </p:cNvPr>
            <p:cNvSpPr/>
            <p:nvPr/>
          </p:nvSpPr>
          <p:spPr>
            <a:xfrm>
              <a:off x="4238362" y="4519482"/>
              <a:ext cx="272374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4C5A84EA-0729-41C5-B96C-F0E01C60C567}"/>
                </a:ext>
              </a:extLst>
            </p:cNvPr>
            <p:cNvSpPr/>
            <p:nvPr/>
          </p:nvSpPr>
          <p:spPr>
            <a:xfrm flipV="1">
              <a:off x="4252288" y="635478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矢印: 下カーブ 29">
              <a:extLst>
                <a:ext uri="{FF2B5EF4-FFF2-40B4-BE49-F238E27FC236}">
                  <a16:creationId xmlns:a16="http://schemas.microsoft.com/office/drawing/2014/main" id="{E3108911-B8D0-43FB-8FB7-99117111B9B9}"/>
                </a:ext>
              </a:extLst>
            </p:cNvPr>
            <p:cNvSpPr/>
            <p:nvPr/>
          </p:nvSpPr>
          <p:spPr>
            <a:xfrm flipV="1">
              <a:off x="4252289" y="6354781"/>
              <a:ext cx="2786279" cy="490106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83D66A-DEDE-4EBA-8068-5AF2A64E3AD1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C61C3D8-F3A1-4CC1-9AD0-05FBB5E4C0ED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5" name="矢印: 下カーブ 34">
              <a:extLst>
                <a:ext uri="{FF2B5EF4-FFF2-40B4-BE49-F238E27FC236}">
                  <a16:creationId xmlns:a16="http://schemas.microsoft.com/office/drawing/2014/main" id="{28843C57-D645-4A41-9DD9-AA46EBDA87AF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4104448" y="5786637"/>
            <a:ext cx="49743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5544209" y="5871294"/>
            <a:ext cx="497437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4EBF46-84CB-456A-BE08-D04B947C4822}"/>
              </a:ext>
            </a:extLst>
          </p:cNvPr>
          <p:cNvSpPr txBox="1"/>
          <p:nvPr/>
        </p:nvSpPr>
        <p:spPr>
          <a:xfrm>
            <a:off x="6433934" y="1013913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1F4A1E2-0BEB-492F-9078-A5E9B65F0A7C}"/>
              </a:ext>
            </a:extLst>
          </p:cNvPr>
          <p:cNvGrpSpPr/>
          <p:nvPr/>
        </p:nvGrpSpPr>
        <p:grpSpPr>
          <a:xfrm>
            <a:off x="122206" y="525264"/>
            <a:ext cx="5265451" cy="2371481"/>
            <a:chOff x="188974" y="1605529"/>
            <a:chExt cx="5265451" cy="2371481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FD5D71E2-4406-4A7E-8FC5-BD6091187C06}"/>
                </a:ext>
              </a:extLst>
            </p:cNvPr>
            <p:cNvSpPr/>
            <p:nvPr/>
          </p:nvSpPr>
          <p:spPr>
            <a:xfrm>
              <a:off x="1025801" y="3146309"/>
              <a:ext cx="2160000" cy="720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6B987936-5D01-46D3-80B3-5596DD21FB8E}"/>
                </a:ext>
              </a:extLst>
            </p:cNvPr>
            <p:cNvSpPr/>
            <p:nvPr/>
          </p:nvSpPr>
          <p:spPr>
            <a:xfrm>
              <a:off x="1024457" y="2786309"/>
              <a:ext cx="1440000" cy="1080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12BDC69-11D8-4966-B7DB-9FD8FC08A7E1}"/>
                </a:ext>
              </a:extLst>
            </p:cNvPr>
            <p:cNvSpPr/>
            <p:nvPr/>
          </p:nvSpPr>
          <p:spPr>
            <a:xfrm>
              <a:off x="1028361" y="2424979"/>
              <a:ext cx="1080000" cy="14400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43AA8E4-454B-497C-B6EB-84579C7950C9}"/>
                </a:ext>
              </a:extLst>
            </p:cNvPr>
            <p:cNvSpPr txBox="1"/>
            <p:nvPr/>
          </p:nvSpPr>
          <p:spPr>
            <a:xfrm>
              <a:off x="188974" y="3392235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FBF0736-1D0F-4893-A5C2-ABDEC56C996F}"/>
                </a:ext>
              </a:extLst>
            </p:cNvPr>
            <p:cNvSpPr txBox="1"/>
            <p:nvPr/>
          </p:nvSpPr>
          <p:spPr>
            <a:xfrm>
              <a:off x="4404137" y="3058705"/>
              <a:ext cx="10502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12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9E76212-58FB-4006-8AD2-DBF350206494}"/>
                </a:ext>
              </a:extLst>
            </p:cNvPr>
            <p:cNvSpPr txBox="1"/>
            <p:nvPr/>
          </p:nvSpPr>
          <p:spPr>
            <a:xfrm>
              <a:off x="222046" y="3002718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7937C2D-3EAD-4CF0-82A8-4D26290E51AC}"/>
                </a:ext>
              </a:extLst>
            </p:cNvPr>
            <p:cNvSpPr txBox="1"/>
            <p:nvPr/>
          </p:nvSpPr>
          <p:spPr>
            <a:xfrm>
              <a:off x="3022966" y="2663616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5B04BFB-EC16-4A8B-896E-38111144E034}"/>
                </a:ext>
              </a:extLst>
            </p:cNvPr>
            <p:cNvSpPr txBox="1"/>
            <p:nvPr/>
          </p:nvSpPr>
          <p:spPr>
            <a:xfrm>
              <a:off x="208659" y="2613202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28E8373-5080-4E65-8B7E-D6C5D8F46136}"/>
                </a:ext>
              </a:extLst>
            </p:cNvPr>
            <p:cNvSpPr txBox="1"/>
            <p:nvPr/>
          </p:nvSpPr>
          <p:spPr>
            <a:xfrm>
              <a:off x="2200305" y="2260132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CE501A2-9D4F-427D-8D66-92DD54337BB8}"/>
                </a:ext>
              </a:extLst>
            </p:cNvPr>
            <p:cNvSpPr txBox="1"/>
            <p:nvPr/>
          </p:nvSpPr>
          <p:spPr>
            <a:xfrm>
              <a:off x="206098" y="2223686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1C39359-2B80-40C0-9A32-80BFE49D8B12}"/>
                </a:ext>
              </a:extLst>
            </p:cNvPr>
            <p:cNvSpPr txBox="1"/>
            <p:nvPr/>
          </p:nvSpPr>
          <p:spPr>
            <a:xfrm>
              <a:off x="1815245" y="1947249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7519C33-CD37-422C-97C2-936A0D203783}"/>
                </a:ext>
              </a:extLst>
            </p:cNvPr>
            <p:cNvSpPr/>
            <p:nvPr/>
          </p:nvSpPr>
          <p:spPr>
            <a:xfrm>
              <a:off x="1025800" y="2060275"/>
              <a:ext cx="864000" cy="180000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75F940D-8106-4F58-A6DE-451A1B94A6D5}"/>
                </a:ext>
              </a:extLst>
            </p:cNvPr>
            <p:cNvSpPr txBox="1"/>
            <p:nvPr/>
          </p:nvSpPr>
          <p:spPr>
            <a:xfrm>
              <a:off x="222045" y="1834170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5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433EBCC-5CC1-4ACC-A28C-DCE18556B5A4}"/>
                </a:ext>
              </a:extLst>
            </p:cNvPr>
            <p:cNvSpPr txBox="1"/>
            <p:nvPr/>
          </p:nvSpPr>
          <p:spPr>
            <a:xfrm>
              <a:off x="1573513" y="1605529"/>
              <a:ext cx="1156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2.4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5FEA630-100C-4DCC-8C4B-502C87C9D379}"/>
                </a:ext>
              </a:extLst>
            </p:cNvPr>
            <p:cNvSpPr/>
            <p:nvPr/>
          </p:nvSpPr>
          <p:spPr>
            <a:xfrm>
              <a:off x="1025801" y="3503237"/>
              <a:ext cx="4320000" cy="360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7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 animBg="1"/>
      <p:bldP spid="19" grpId="0" animBg="1"/>
      <p:bldP spid="21" grpId="0"/>
      <p:bldP spid="2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4C2E9-9D7C-4050-BD90-DB9CB3D06652}"/>
              </a:ext>
            </a:extLst>
          </p:cNvPr>
          <p:cNvSpPr txBox="1"/>
          <p:nvPr/>
        </p:nvSpPr>
        <p:spPr>
          <a:xfrm>
            <a:off x="6429189" y="379432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反比例のグラフ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84FFD9-1864-48A8-ABB9-B89BDFFC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403100"/>
            <a:ext cx="5265991" cy="50624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784CF2-BB06-4CE1-AFAD-499975765BE7}"/>
              </a:ext>
            </a:extLst>
          </p:cNvPr>
          <p:cNvSpPr txBox="1"/>
          <p:nvPr/>
        </p:nvSpPr>
        <p:spPr>
          <a:xfrm>
            <a:off x="473164" y="-60481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比例のグラフ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784339-0121-4501-8E39-8AE4E15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" y="887263"/>
            <a:ext cx="3595970" cy="58399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500603-6C93-4FBC-AA73-792DA88CA0C2}"/>
              </a:ext>
            </a:extLst>
          </p:cNvPr>
          <p:cNvSpPr txBox="1"/>
          <p:nvPr/>
        </p:nvSpPr>
        <p:spPr>
          <a:xfrm>
            <a:off x="394193" y="2524385"/>
            <a:ext cx="509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(x=0,y=0)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を通る直線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2F6BD98-D84F-42D6-80FF-EA21C172FCD4}"/>
              </a:ext>
            </a:extLst>
          </p:cNvPr>
          <p:cNvGrpSpPr/>
          <p:nvPr/>
        </p:nvGrpSpPr>
        <p:grpSpPr>
          <a:xfrm>
            <a:off x="7114516" y="2036704"/>
            <a:ext cx="3844732" cy="3774893"/>
            <a:chOff x="7114516" y="2036704"/>
            <a:chExt cx="3844732" cy="377489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67931B-0D92-4A85-B160-18A9D2FC316F}"/>
                </a:ext>
              </a:extLst>
            </p:cNvPr>
            <p:cNvSpPr txBox="1"/>
            <p:nvPr/>
          </p:nvSpPr>
          <p:spPr>
            <a:xfrm>
              <a:off x="8549966" y="2268025"/>
              <a:ext cx="1601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rgbClr val="FF0000"/>
                  </a:solidFill>
                </a:rPr>
                <a:t>曲線</a:t>
              </a:r>
              <a:endParaRPr kumimoji="1" lang="ja-JP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E3C8262-654A-4CF0-8C5A-C1CF020DC5F1}"/>
                </a:ext>
              </a:extLst>
            </p:cNvPr>
            <p:cNvSpPr txBox="1"/>
            <p:nvPr/>
          </p:nvSpPr>
          <p:spPr>
            <a:xfrm>
              <a:off x="7114516" y="203670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9B8AB0D-DEB0-48AE-AC2E-CBB8AC70D34F}"/>
                </a:ext>
              </a:extLst>
            </p:cNvPr>
            <p:cNvSpPr txBox="1"/>
            <p:nvPr/>
          </p:nvSpPr>
          <p:spPr>
            <a:xfrm>
              <a:off x="7446196" y="399181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C8913E5-C380-4B8B-AE05-BD0EDC9D2503}"/>
                </a:ext>
              </a:extLst>
            </p:cNvPr>
            <p:cNvSpPr txBox="1"/>
            <p:nvPr/>
          </p:nvSpPr>
          <p:spPr>
            <a:xfrm>
              <a:off x="8065126" y="497463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D92B81E-BACE-49AD-B049-6417171C16A0}"/>
                </a:ext>
              </a:extLst>
            </p:cNvPr>
            <p:cNvSpPr txBox="1"/>
            <p:nvPr/>
          </p:nvSpPr>
          <p:spPr>
            <a:xfrm>
              <a:off x="8711866" y="529725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9A630A6-719C-4173-A22F-A1BB804C7560}"/>
                </a:ext>
              </a:extLst>
            </p:cNvPr>
            <p:cNvSpPr txBox="1"/>
            <p:nvPr/>
          </p:nvSpPr>
          <p:spPr>
            <a:xfrm>
              <a:off x="10599760" y="56269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AB1C383-AD13-45DA-B89F-3BE6C8DEFD49}"/>
                </a:ext>
              </a:extLst>
            </p:cNvPr>
            <p:cNvSpPr txBox="1"/>
            <p:nvPr/>
          </p:nvSpPr>
          <p:spPr>
            <a:xfrm>
              <a:off x="9350836" y="54642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56DA298-0AED-4014-A887-9EA2E72A82CB}"/>
                </a:ext>
              </a:extLst>
            </p:cNvPr>
            <p:cNvSpPr txBox="1"/>
            <p:nvPr/>
          </p:nvSpPr>
          <p:spPr>
            <a:xfrm>
              <a:off x="7758779" y="4656309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97800C3-5168-4C89-93AD-FE5D792278D4}"/>
                </a:ext>
              </a:extLst>
            </p:cNvPr>
            <p:cNvSpPr txBox="1"/>
            <p:nvPr/>
          </p:nvSpPr>
          <p:spPr>
            <a:xfrm>
              <a:off x="7275783" y="3341847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00B059-D260-4C2D-BBBA-D7ADF86ECABC}"/>
              </a:ext>
            </a:extLst>
          </p:cNvPr>
          <p:cNvSpPr txBox="1"/>
          <p:nvPr/>
        </p:nvSpPr>
        <p:spPr>
          <a:xfrm>
            <a:off x="946778" y="6139902"/>
            <a:ext cx="56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0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34838FE-C315-4556-843E-23A84E38FD3A}"/>
              </a:ext>
            </a:extLst>
          </p:cNvPr>
          <p:cNvGrpSpPr/>
          <p:nvPr/>
        </p:nvGrpSpPr>
        <p:grpSpPr>
          <a:xfrm>
            <a:off x="270848" y="377459"/>
            <a:ext cx="5587685" cy="1535548"/>
            <a:chOff x="245125" y="1289336"/>
            <a:chExt cx="11809183" cy="3245273"/>
          </a:xfrm>
        </p:grpSpPr>
        <p:pic>
          <p:nvPicPr>
            <p:cNvPr id="14" name="図 1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D5E86AFD-3280-4A31-91FB-FEA2227C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AD9E189-B489-4C0A-B7E4-5C9CEAC71766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FE4E59A-9C80-4BBC-9EE7-334E22528DD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BF8CE5-F5B0-452F-BDF5-5AFEA19F2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A5EB766-BC41-40E2-A7B9-9597CB0FA2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図 18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BA226D3C-C7AE-4B38-A4F9-7B9CC140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9739215-2781-4C60-A16C-3453BAADF275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C03B1A7-2859-4189-B00C-E0BD860D3C80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3C3B130-8A88-4910-93B9-DF6E465D6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325E07-64A2-4A23-984D-94AED51B6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図 2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29EF6DFB-56BF-4C04-A6C9-1358AF9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B031B76-82C0-4798-94C8-5BB180F2D7FD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6A40629-9FB0-44CD-AE51-BC755D77BC2F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6A22EB6-8FC6-4D97-81D6-0E99F5651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F250A8-7F54-49F0-BE4F-3B58C0DC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7AD4644-8E26-433B-A04C-B779B39FC5FB}"/>
                </a:ext>
              </a:extLst>
            </p:cNvPr>
            <p:cNvSpPr txBox="1"/>
            <p:nvPr/>
          </p:nvSpPr>
          <p:spPr>
            <a:xfrm>
              <a:off x="1283802" y="1351674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240FB3C-1357-4635-B573-9C869521F448}"/>
                </a:ext>
              </a:extLst>
            </p:cNvPr>
            <p:cNvSpPr txBox="1"/>
            <p:nvPr/>
          </p:nvSpPr>
          <p:spPr>
            <a:xfrm>
              <a:off x="4281020" y="1351674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4CA9DBF-EE8F-406D-BA96-B46EDDC2AD93}"/>
                </a:ext>
              </a:extLst>
            </p:cNvPr>
            <p:cNvSpPr txBox="1"/>
            <p:nvPr/>
          </p:nvSpPr>
          <p:spPr>
            <a:xfrm>
              <a:off x="7185681" y="1289336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16038CF-9519-4410-9BCA-4F2095FA1938}"/>
                </a:ext>
              </a:extLst>
            </p:cNvPr>
            <p:cNvSpPr txBox="1"/>
            <p:nvPr/>
          </p:nvSpPr>
          <p:spPr>
            <a:xfrm>
              <a:off x="909911" y="3298728"/>
              <a:ext cx="1772549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AEB884B-3A1A-48A8-BD9B-4AAE96C91529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D9A6654-8985-47AB-A829-1C3B17D2A669}"/>
                </a:ext>
              </a:extLst>
            </p:cNvPr>
            <p:cNvSpPr txBox="1"/>
            <p:nvPr/>
          </p:nvSpPr>
          <p:spPr>
            <a:xfrm>
              <a:off x="6768925" y="2849466"/>
              <a:ext cx="1888914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2C22C7B-FB5E-40AA-AAF0-7F9DC69C86B1}"/>
                </a:ext>
              </a:extLst>
            </p:cNvPr>
            <p:cNvSpPr txBox="1"/>
            <p:nvPr/>
          </p:nvSpPr>
          <p:spPr>
            <a:xfrm>
              <a:off x="10315671" y="1292365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4</a:t>
              </a:r>
              <a:r>
                <a:rPr kumimoji="1" lang="ja-JP" altLang="en-US" sz="3200" dirty="0"/>
                <a:t>分</a:t>
              </a:r>
            </a:p>
          </p:txBody>
        </p:sp>
        <p:pic>
          <p:nvPicPr>
            <p:cNvPr id="36" name="図 3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58FA6C02-9E49-460F-A76B-BD5A28F4F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70A53DB-BFCA-4CAC-ABED-31FBEE520467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21767F2-D5BD-402F-B492-8AB3F05056CB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451D50F-BC9A-44D4-91E1-6E91ED917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3FAFBCF-B9FC-4649-A77B-4DCB32B66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601B84D-A8DD-4FB9-BCF5-AA850B2B68AF}"/>
                </a:ext>
              </a:extLst>
            </p:cNvPr>
            <p:cNvSpPr txBox="1"/>
            <p:nvPr/>
          </p:nvSpPr>
          <p:spPr>
            <a:xfrm>
              <a:off x="9751246" y="2645955"/>
              <a:ext cx="1881166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5236D5EC-B6AF-4B27-AC8D-132AB490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3934"/>
              </p:ext>
            </p:extLst>
          </p:nvPr>
        </p:nvGraphicFramePr>
        <p:xfrm>
          <a:off x="153669" y="2724997"/>
          <a:ext cx="6875648" cy="2110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086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</a:tblGrid>
              <a:tr h="990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120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D97019-7E4C-485D-8407-C0087FDB7C09}"/>
              </a:ext>
            </a:extLst>
          </p:cNvPr>
          <p:cNvSpPr txBox="1"/>
          <p:nvPr/>
        </p:nvSpPr>
        <p:spPr>
          <a:xfrm>
            <a:off x="2132126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endParaRPr kumimoji="1" lang="ja-JP" altLang="en-US" sz="3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50D81D-43D9-46CF-A299-FE7F6EC52F9F}"/>
              </a:ext>
            </a:extLst>
          </p:cNvPr>
          <p:cNvSpPr txBox="1"/>
          <p:nvPr/>
        </p:nvSpPr>
        <p:spPr>
          <a:xfrm>
            <a:off x="2123131" y="3881770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2</a:t>
            </a:r>
            <a:endParaRPr kumimoji="1" lang="ja-JP" altLang="en-US" sz="3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CADEA69-45BE-4B13-896D-20259FE80D6C}"/>
              </a:ext>
            </a:extLst>
          </p:cNvPr>
          <p:cNvSpPr txBox="1"/>
          <p:nvPr/>
        </p:nvSpPr>
        <p:spPr>
          <a:xfrm>
            <a:off x="2879781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2</a:t>
            </a:r>
            <a:endParaRPr kumimoji="1" lang="ja-JP" altLang="en-US" sz="36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5E9CEBA-12AD-44DA-BB29-9A2A58A4488F}"/>
              </a:ext>
            </a:extLst>
          </p:cNvPr>
          <p:cNvSpPr txBox="1"/>
          <p:nvPr/>
        </p:nvSpPr>
        <p:spPr>
          <a:xfrm>
            <a:off x="2791844" y="3881770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4</a:t>
            </a:r>
            <a:endParaRPr kumimoji="1" lang="ja-JP" altLang="en-US" sz="36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864E229-A985-4295-8E6D-23D901E8D83E}"/>
              </a:ext>
            </a:extLst>
          </p:cNvPr>
          <p:cNvSpPr txBox="1"/>
          <p:nvPr/>
        </p:nvSpPr>
        <p:spPr>
          <a:xfrm>
            <a:off x="3573769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3</a:t>
            </a:r>
            <a:endParaRPr kumimoji="1" lang="ja-JP" altLang="en-US" sz="36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905B35-6081-429B-ABFD-B74AB5B5D956}"/>
              </a:ext>
            </a:extLst>
          </p:cNvPr>
          <p:cNvSpPr txBox="1"/>
          <p:nvPr/>
        </p:nvSpPr>
        <p:spPr>
          <a:xfrm>
            <a:off x="3550428" y="3857068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6</a:t>
            </a:r>
            <a:endParaRPr kumimoji="1" lang="ja-JP" altLang="en-US" sz="36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47240F6-3260-4E64-A11C-DF3D6A68B21B}"/>
              </a:ext>
            </a:extLst>
          </p:cNvPr>
          <p:cNvSpPr txBox="1"/>
          <p:nvPr/>
        </p:nvSpPr>
        <p:spPr>
          <a:xfrm>
            <a:off x="4267757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4</a:t>
            </a:r>
            <a:endParaRPr kumimoji="1" lang="ja-JP" altLang="en-US" sz="36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2888F73-550D-4BED-A0BD-808D2F052A47}"/>
              </a:ext>
            </a:extLst>
          </p:cNvPr>
          <p:cNvSpPr txBox="1"/>
          <p:nvPr/>
        </p:nvSpPr>
        <p:spPr>
          <a:xfrm>
            <a:off x="4224987" y="3886638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8</a:t>
            </a:r>
            <a:endParaRPr kumimoji="1" lang="ja-JP" altLang="en-US" sz="36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7E5F69-4086-4288-93FA-DD4D4AA59964}"/>
              </a:ext>
            </a:extLst>
          </p:cNvPr>
          <p:cNvSpPr txBox="1"/>
          <p:nvPr/>
        </p:nvSpPr>
        <p:spPr>
          <a:xfrm>
            <a:off x="4961745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5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42633CD-05AF-4A96-8A0E-5FBD829C9A23}"/>
              </a:ext>
            </a:extLst>
          </p:cNvPr>
          <p:cNvSpPr txBox="1"/>
          <p:nvPr/>
        </p:nvSpPr>
        <p:spPr>
          <a:xfrm>
            <a:off x="4818812" y="3905384"/>
            <a:ext cx="79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10</a:t>
            </a:r>
            <a:endParaRPr kumimoji="1" lang="ja-JP" altLang="en-US" sz="36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A56C07D-8A81-4433-98A0-D424877BD143}"/>
              </a:ext>
            </a:extLst>
          </p:cNvPr>
          <p:cNvSpPr txBox="1"/>
          <p:nvPr/>
        </p:nvSpPr>
        <p:spPr>
          <a:xfrm>
            <a:off x="5655733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6</a:t>
            </a:r>
            <a:endParaRPr kumimoji="1" lang="ja-JP" altLang="en-US" sz="36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1458EC7-2627-4E31-89A0-5139E9D901F1}"/>
              </a:ext>
            </a:extLst>
          </p:cNvPr>
          <p:cNvSpPr txBox="1"/>
          <p:nvPr/>
        </p:nvSpPr>
        <p:spPr>
          <a:xfrm>
            <a:off x="5512215" y="3881770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12</a:t>
            </a:r>
            <a:endParaRPr kumimoji="1" lang="ja-JP" altLang="en-US" sz="36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2DAE43-B8CF-4670-B6C6-2B60A7722AC0}"/>
              </a:ext>
            </a:extLst>
          </p:cNvPr>
          <p:cNvSpPr txBox="1"/>
          <p:nvPr/>
        </p:nvSpPr>
        <p:spPr>
          <a:xfrm>
            <a:off x="185543" y="2722494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/>
              <a:t>時間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分</a:t>
            </a:r>
            <a:r>
              <a:rPr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6602456-992A-42EC-9575-D0EBA73380D2}"/>
              </a:ext>
            </a:extLst>
          </p:cNvPr>
          <p:cNvSpPr txBox="1"/>
          <p:nvPr/>
        </p:nvSpPr>
        <p:spPr>
          <a:xfrm>
            <a:off x="100637" y="3739771"/>
            <a:ext cx="198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水の</a:t>
            </a:r>
            <a:r>
              <a:rPr lang="ja-JP" altLang="en-US" sz="3200" b="1" dirty="0"/>
              <a:t>深さ</a:t>
            </a:r>
            <a:endParaRPr lang="en-US" altLang="ja-JP" sz="32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㎝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F9B8CF3-EA09-42C5-ADDB-91813D9BB9A9}"/>
              </a:ext>
            </a:extLst>
          </p:cNvPr>
          <p:cNvSpPr txBox="1"/>
          <p:nvPr/>
        </p:nvSpPr>
        <p:spPr>
          <a:xfrm>
            <a:off x="6349724" y="29518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…</a:t>
            </a:r>
            <a:endParaRPr kumimoji="1" lang="ja-JP" altLang="en-US" sz="36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4C138E-0427-4CBD-9A22-79E4173E6193}"/>
              </a:ext>
            </a:extLst>
          </p:cNvPr>
          <p:cNvSpPr txBox="1"/>
          <p:nvPr/>
        </p:nvSpPr>
        <p:spPr>
          <a:xfrm>
            <a:off x="6384782" y="38817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…</a:t>
            </a:r>
            <a:endParaRPr kumimoji="1" lang="ja-JP" altLang="en-US" sz="36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81552C-FEC7-4542-8183-1DA6AEE8A3A6}"/>
              </a:ext>
            </a:extLst>
          </p:cNvPr>
          <p:cNvGrpSpPr/>
          <p:nvPr/>
        </p:nvGrpSpPr>
        <p:grpSpPr>
          <a:xfrm>
            <a:off x="1121179" y="2037336"/>
            <a:ext cx="2683382" cy="741006"/>
            <a:chOff x="3583469" y="3654887"/>
            <a:chExt cx="2683382" cy="741006"/>
          </a:xfrm>
        </p:grpSpPr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99FAA637-6445-429D-A0A1-BC13F77A1754}"/>
                </a:ext>
              </a:extLst>
            </p:cNvPr>
            <p:cNvSpPr txBox="1"/>
            <p:nvPr/>
          </p:nvSpPr>
          <p:spPr>
            <a:xfrm>
              <a:off x="3904448" y="3688007"/>
              <a:ext cx="2362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＝</a:t>
              </a:r>
              <a:r>
                <a:rPr lang="en-US" altLang="ja-JP" sz="4000" b="1" dirty="0"/>
                <a:t>2×</a:t>
              </a:r>
              <a:endParaRPr kumimoji="1" lang="ja-JP" altLang="en-US" sz="4000" b="1" dirty="0"/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D9026C9A-CA6B-4E6A-A992-4800D5E6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469" y="3700080"/>
              <a:ext cx="384365" cy="606892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C3042CD4-7EC1-4F68-8EFE-5B9879423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595" y="3654887"/>
              <a:ext cx="630922" cy="571240"/>
            </a:xfrm>
            <a:prstGeom prst="rect">
              <a:avLst/>
            </a:prstGeom>
          </p:spPr>
        </p:pic>
      </p:grpSp>
      <p:pic>
        <p:nvPicPr>
          <p:cNvPr id="92" name="図 91">
            <a:extLst>
              <a:ext uri="{FF2B5EF4-FFF2-40B4-BE49-F238E27FC236}">
                <a16:creationId xmlns:a16="http://schemas.microsoft.com/office/drawing/2014/main" id="{C07B6790-2753-48AE-960E-E42B5780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62" y="4228550"/>
            <a:ext cx="384365" cy="606892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31C7F3B-EFBD-4C5E-91E5-0D6C12380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7" y="3205986"/>
            <a:ext cx="510654" cy="462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1F97760-3924-45AF-A595-7823298A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34" y="148217"/>
            <a:ext cx="4081604" cy="6561565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BE7258C-A74E-4437-B221-747110D4D511}"/>
              </a:ext>
            </a:extLst>
          </p:cNvPr>
          <p:cNvSpPr txBox="1"/>
          <p:nvPr/>
        </p:nvSpPr>
        <p:spPr>
          <a:xfrm>
            <a:off x="8838459" y="3758659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2F2E225-83C5-4982-9F0E-6B1F4E56FB56}"/>
              </a:ext>
            </a:extLst>
          </p:cNvPr>
          <p:cNvSpPr txBox="1"/>
          <p:nvPr/>
        </p:nvSpPr>
        <p:spPr>
          <a:xfrm>
            <a:off x="8023705" y="5405752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D42566A-C780-4A07-8C8D-CD035ED0AFD3}"/>
              </a:ext>
            </a:extLst>
          </p:cNvPr>
          <p:cNvSpPr txBox="1"/>
          <p:nvPr/>
        </p:nvSpPr>
        <p:spPr>
          <a:xfrm>
            <a:off x="8436319" y="4589221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21A8D05-EB6D-489A-9439-5460D9CBFB9F}"/>
              </a:ext>
            </a:extLst>
          </p:cNvPr>
          <p:cNvSpPr txBox="1"/>
          <p:nvPr/>
        </p:nvSpPr>
        <p:spPr>
          <a:xfrm>
            <a:off x="9254858" y="2958008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16F9927-4F48-47DD-A709-F02AE9A6B2B0}"/>
              </a:ext>
            </a:extLst>
          </p:cNvPr>
          <p:cNvSpPr txBox="1"/>
          <p:nvPr/>
        </p:nvSpPr>
        <p:spPr>
          <a:xfrm>
            <a:off x="10062371" y="1329241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24D6AC5-4D1B-4793-AB79-16CC551599E5}"/>
              </a:ext>
            </a:extLst>
          </p:cNvPr>
          <p:cNvSpPr txBox="1"/>
          <p:nvPr/>
        </p:nvSpPr>
        <p:spPr>
          <a:xfrm>
            <a:off x="9660422" y="2139754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E018B98-40AD-4E2A-9821-74CEB421B18F}"/>
              </a:ext>
            </a:extLst>
          </p:cNvPr>
          <p:cNvSpPr txBox="1"/>
          <p:nvPr/>
        </p:nvSpPr>
        <p:spPr>
          <a:xfrm>
            <a:off x="10473507" y="517637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92B1063-5601-4CE8-8E0E-4C81E444E9F0}"/>
              </a:ext>
            </a:extLst>
          </p:cNvPr>
          <p:cNvCxnSpPr>
            <a:cxnSpLocks/>
          </p:cNvCxnSpPr>
          <p:nvPr/>
        </p:nvCxnSpPr>
        <p:spPr>
          <a:xfrm flipV="1">
            <a:off x="8178654" y="576839"/>
            <a:ext cx="2465408" cy="495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626C047-8912-4F00-9F43-EB6F9BA6A681}"/>
              </a:ext>
            </a:extLst>
          </p:cNvPr>
          <p:cNvCxnSpPr>
            <a:cxnSpLocks/>
          </p:cNvCxnSpPr>
          <p:nvPr/>
        </p:nvCxnSpPr>
        <p:spPr>
          <a:xfrm flipV="1">
            <a:off x="7770002" y="5528759"/>
            <a:ext cx="401370" cy="810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713E38DE-A0EB-40D3-BE53-97DA3E56E6DF}"/>
              </a:ext>
            </a:extLst>
          </p:cNvPr>
          <p:cNvCxnSpPr>
            <a:cxnSpLocks/>
          </p:cNvCxnSpPr>
          <p:nvPr/>
        </p:nvCxnSpPr>
        <p:spPr>
          <a:xfrm flipV="1">
            <a:off x="10644062" y="402645"/>
            <a:ext cx="94305" cy="21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4AAC22D-DF8C-463B-BB84-742A4E41E911}"/>
              </a:ext>
            </a:extLst>
          </p:cNvPr>
          <p:cNvSpPr txBox="1"/>
          <p:nvPr/>
        </p:nvSpPr>
        <p:spPr>
          <a:xfrm>
            <a:off x="7112009" y="1782597"/>
            <a:ext cx="509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(x=0,y=0)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を通る直線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26E47-3BE0-49F3-9CF7-B808C6CE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7" y="394191"/>
            <a:ext cx="3595970" cy="583990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34838FE-C315-4556-843E-23A84E38FD3A}"/>
              </a:ext>
            </a:extLst>
          </p:cNvPr>
          <p:cNvGrpSpPr/>
          <p:nvPr/>
        </p:nvGrpSpPr>
        <p:grpSpPr>
          <a:xfrm>
            <a:off x="694479" y="283175"/>
            <a:ext cx="6167158" cy="1756093"/>
            <a:chOff x="245125" y="1289336"/>
            <a:chExt cx="11145460" cy="3173660"/>
          </a:xfrm>
        </p:grpSpPr>
        <p:pic>
          <p:nvPicPr>
            <p:cNvPr id="14" name="図 1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D5E86AFD-3280-4A31-91FB-FEA2227C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AD9E189-B489-4C0A-B7E4-5C9CEAC71766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FE4E59A-9C80-4BBC-9EE7-334E22528DD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BF8CE5-F5B0-452F-BDF5-5AFEA19F2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A5EB766-BC41-40E2-A7B9-9597CB0FA2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図 18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BA226D3C-C7AE-4B38-A4F9-7B9CC140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9739215-2781-4C60-A16C-3453BAADF275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C03B1A7-2859-4189-B00C-E0BD860D3C80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3C3B130-8A88-4910-93B9-DF6E465D6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325E07-64A2-4A23-984D-94AED51B6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図 2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29EF6DFB-56BF-4C04-A6C9-1358AF9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B031B76-82C0-4798-94C8-5BB180F2D7FD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6A40629-9FB0-44CD-AE51-BC755D77BC2F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6A22EB6-8FC6-4D97-81D6-0E99F5651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F250A8-7F54-49F0-BE4F-3B58C0DC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7AD4644-8E26-433B-A04C-B779B39FC5FB}"/>
                </a:ext>
              </a:extLst>
            </p:cNvPr>
            <p:cNvSpPr txBox="1"/>
            <p:nvPr/>
          </p:nvSpPr>
          <p:spPr>
            <a:xfrm>
              <a:off x="1283802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1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240FB3C-1357-4635-B573-9C869521F448}"/>
                </a:ext>
              </a:extLst>
            </p:cNvPr>
            <p:cNvSpPr txBox="1"/>
            <p:nvPr/>
          </p:nvSpPr>
          <p:spPr>
            <a:xfrm>
              <a:off x="4281021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2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4CA9DBF-EE8F-406D-BA96-B46EDDC2AD93}"/>
                </a:ext>
              </a:extLst>
            </p:cNvPr>
            <p:cNvSpPr txBox="1"/>
            <p:nvPr/>
          </p:nvSpPr>
          <p:spPr>
            <a:xfrm>
              <a:off x="7185680" y="1289336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3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16038CF-9519-4410-9BCA-4F2095FA1938}"/>
                </a:ext>
              </a:extLst>
            </p:cNvPr>
            <p:cNvSpPr txBox="1"/>
            <p:nvPr/>
          </p:nvSpPr>
          <p:spPr>
            <a:xfrm>
              <a:off x="909913" y="3298728"/>
              <a:ext cx="1565231" cy="100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AEB884B-3A1A-48A8-BD9B-4AAE96C91529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D9A6654-8985-47AB-A829-1C3B17D2A669}"/>
                </a:ext>
              </a:extLst>
            </p:cNvPr>
            <p:cNvSpPr txBox="1"/>
            <p:nvPr/>
          </p:nvSpPr>
          <p:spPr>
            <a:xfrm>
              <a:off x="6768926" y="2849465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2C22C7B-FB5E-40AA-AAF0-7F9DC69C86B1}"/>
                </a:ext>
              </a:extLst>
            </p:cNvPr>
            <p:cNvSpPr txBox="1"/>
            <p:nvPr/>
          </p:nvSpPr>
          <p:spPr>
            <a:xfrm>
              <a:off x="10315671" y="12923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4</a:t>
              </a:r>
              <a:r>
                <a:rPr kumimoji="1" lang="ja-JP" altLang="en-US" sz="4000" dirty="0"/>
                <a:t>分</a:t>
              </a:r>
            </a:p>
          </p:txBody>
        </p:sp>
        <p:pic>
          <p:nvPicPr>
            <p:cNvPr id="36" name="図 3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58FA6C02-9E49-460F-A76B-BD5A28F4F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70A53DB-BFCA-4CAC-ABED-31FBEE520467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21767F2-D5BD-402F-B492-8AB3F05056CB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451D50F-BC9A-44D4-91E1-6E91ED917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3FAFBCF-B9FC-4649-A77B-4DCB32B66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601B84D-A8DD-4FB9-BCF5-AA850B2B68AF}"/>
                </a:ext>
              </a:extLst>
            </p:cNvPr>
            <p:cNvSpPr txBox="1"/>
            <p:nvPr/>
          </p:nvSpPr>
          <p:spPr>
            <a:xfrm>
              <a:off x="9751245" y="2645956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5236D5EC-B6AF-4B27-AC8D-132AB4904D97}"/>
              </a:ext>
            </a:extLst>
          </p:cNvPr>
          <p:cNvGraphicFramePr>
            <a:graphicFrameLocks noGrp="1"/>
          </p:cNvGraphicFramePr>
          <p:nvPr/>
        </p:nvGraphicFramePr>
        <p:xfrm>
          <a:off x="328557" y="4265438"/>
          <a:ext cx="8447728" cy="2110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496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90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120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D97019-7E4C-485D-8407-C0087FDB7C09}"/>
              </a:ext>
            </a:extLst>
          </p:cNvPr>
          <p:cNvSpPr txBox="1"/>
          <p:nvPr/>
        </p:nvSpPr>
        <p:spPr>
          <a:xfrm>
            <a:off x="2754923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50D81D-43D9-46CF-A299-FE7F6EC52F9F}"/>
              </a:ext>
            </a:extLst>
          </p:cNvPr>
          <p:cNvSpPr txBox="1"/>
          <p:nvPr/>
        </p:nvSpPr>
        <p:spPr>
          <a:xfrm>
            <a:off x="2809103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CADEA69-45BE-4B13-896D-20259FE80D6C}"/>
              </a:ext>
            </a:extLst>
          </p:cNvPr>
          <p:cNvSpPr txBox="1"/>
          <p:nvPr/>
        </p:nvSpPr>
        <p:spPr>
          <a:xfrm>
            <a:off x="3516694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5E9CEBA-12AD-44DA-BB29-9A2A58A4488F}"/>
              </a:ext>
            </a:extLst>
          </p:cNvPr>
          <p:cNvSpPr txBox="1"/>
          <p:nvPr/>
        </p:nvSpPr>
        <p:spPr>
          <a:xfrm>
            <a:off x="3508546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864E229-A985-4295-8E6D-23D901E8D83E}"/>
              </a:ext>
            </a:extLst>
          </p:cNvPr>
          <p:cNvSpPr txBox="1"/>
          <p:nvPr/>
        </p:nvSpPr>
        <p:spPr>
          <a:xfrm>
            <a:off x="4339779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905B35-6081-429B-ABFD-B74AB5B5D956}"/>
              </a:ext>
            </a:extLst>
          </p:cNvPr>
          <p:cNvSpPr txBox="1"/>
          <p:nvPr/>
        </p:nvSpPr>
        <p:spPr>
          <a:xfrm>
            <a:off x="4337553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47240F6-3260-4E64-A11C-DF3D6A68B21B}"/>
              </a:ext>
            </a:extLst>
          </p:cNvPr>
          <p:cNvSpPr txBox="1"/>
          <p:nvPr/>
        </p:nvSpPr>
        <p:spPr>
          <a:xfrm>
            <a:off x="5081146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2888F73-550D-4BED-A0BD-808D2F052A47}"/>
              </a:ext>
            </a:extLst>
          </p:cNvPr>
          <p:cNvSpPr txBox="1"/>
          <p:nvPr/>
        </p:nvSpPr>
        <p:spPr>
          <a:xfrm>
            <a:off x="5066467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7E5F69-4086-4288-93FA-DD4D4AA59964}"/>
              </a:ext>
            </a:extLst>
          </p:cNvPr>
          <p:cNvSpPr txBox="1"/>
          <p:nvPr/>
        </p:nvSpPr>
        <p:spPr>
          <a:xfrm>
            <a:off x="5830056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42633CD-05AF-4A96-8A0E-5FBD829C9A23}"/>
              </a:ext>
            </a:extLst>
          </p:cNvPr>
          <p:cNvSpPr txBox="1"/>
          <p:nvPr/>
        </p:nvSpPr>
        <p:spPr>
          <a:xfrm>
            <a:off x="5659621" y="5490557"/>
            <a:ext cx="7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A56C07D-8A81-4433-98A0-D424877BD143}"/>
              </a:ext>
            </a:extLst>
          </p:cNvPr>
          <p:cNvSpPr txBox="1"/>
          <p:nvPr/>
        </p:nvSpPr>
        <p:spPr>
          <a:xfrm>
            <a:off x="6584580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1458EC7-2627-4E31-89A0-5139E9D901F1}"/>
              </a:ext>
            </a:extLst>
          </p:cNvPr>
          <p:cNvSpPr txBox="1"/>
          <p:nvPr/>
        </p:nvSpPr>
        <p:spPr>
          <a:xfrm>
            <a:off x="6428067" y="549055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2DAE43-B8CF-4670-B6C6-2B60A7722AC0}"/>
              </a:ext>
            </a:extLst>
          </p:cNvPr>
          <p:cNvSpPr txBox="1"/>
          <p:nvPr/>
        </p:nvSpPr>
        <p:spPr>
          <a:xfrm>
            <a:off x="339822" y="4533405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/>
              <a:t>時間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分</a:t>
            </a:r>
            <a:r>
              <a:rPr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6602456-992A-42EC-9575-D0EBA73380D2}"/>
              </a:ext>
            </a:extLst>
          </p:cNvPr>
          <p:cNvSpPr txBox="1"/>
          <p:nvPr/>
        </p:nvSpPr>
        <p:spPr>
          <a:xfrm>
            <a:off x="275525" y="5280212"/>
            <a:ext cx="198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水の</a:t>
            </a:r>
            <a:r>
              <a:rPr lang="ja-JP" altLang="en-US" sz="3200" b="1" dirty="0"/>
              <a:t>深さ</a:t>
            </a:r>
            <a:endParaRPr lang="en-US" altLang="ja-JP" sz="32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㎝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F9B8CF3-EA09-42C5-ADDB-91813D9BB9A9}"/>
              </a:ext>
            </a:extLst>
          </p:cNvPr>
          <p:cNvSpPr txBox="1"/>
          <p:nvPr/>
        </p:nvSpPr>
        <p:spPr>
          <a:xfrm>
            <a:off x="7174577" y="44868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4C138E-0427-4CBD-9A22-79E4173E6193}"/>
              </a:ext>
            </a:extLst>
          </p:cNvPr>
          <p:cNvSpPr txBox="1"/>
          <p:nvPr/>
        </p:nvSpPr>
        <p:spPr>
          <a:xfrm>
            <a:off x="7230574" y="55101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00B5A0A-7FC1-493C-BE3E-FCE7605599AA}"/>
              </a:ext>
            </a:extLst>
          </p:cNvPr>
          <p:cNvSpPr txBox="1"/>
          <p:nvPr/>
        </p:nvSpPr>
        <p:spPr>
          <a:xfrm>
            <a:off x="7914318" y="448685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AF3210D-138D-4244-A1E8-B0C9F4F763A2}"/>
              </a:ext>
            </a:extLst>
          </p:cNvPr>
          <p:cNvSpPr txBox="1"/>
          <p:nvPr/>
        </p:nvSpPr>
        <p:spPr>
          <a:xfrm>
            <a:off x="7924574" y="5510129"/>
            <a:ext cx="85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</a:t>
            </a:r>
            <a:r>
              <a:rPr kumimoji="1" lang="en-US" altLang="ja-JP" sz="4000" b="1" dirty="0"/>
              <a:t>0</a:t>
            </a:r>
            <a:endParaRPr kumimoji="1" lang="ja-JP" altLang="en-US" sz="40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F8E90AE-13CA-4CD8-817D-D86F8D33B479}"/>
              </a:ext>
            </a:extLst>
          </p:cNvPr>
          <p:cNvSpPr txBox="1"/>
          <p:nvPr/>
        </p:nvSpPr>
        <p:spPr>
          <a:xfrm>
            <a:off x="805641" y="2264869"/>
            <a:ext cx="667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水の深さは時間に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比例する。</a:t>
            </a:r>
            <a:endParaRPr kumimoji="1" lang="ja-JP" altLang="en-US" sz="4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CEC49E9-A12E-4C40-9444-3D8CE44C01FD}"/>
              </a:ext>
            </a:extLst>
          </p:cNvPr>
          <p:cNvSpPr txBox="1"/>
          <p:nvPr/>
        </p:nvSpPr>
        <p:spPr>
          <a:xfrm>
            <a:off x="1880805" y="3038210"/>
            <a:ext cx="472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水の深さ＝</a:t>
            </a:r>
            <a:r>
              <a:rPr lang="en-US" altLang="ja-JP" sz="4000" b="1" dirty="0"/>
              <a:t>2×</a:t>
            </a:r>
            <a:r>
              <a:rPr lang="ja-JP" altLang="en-US" sz="4000" b="1" dirty="0"/>
              <a:t>時間</a:t>
            </a:r>
            <a:endParaRPr kumimoji="1" lang="ja-JP" altLang="en-US" sz="40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9FAA637-6445-429D-A0A1-BC13F77A1754}"/>
              </a:ext>
            </a:extLst>
          </p:cNvPr>
          <p:cNvSpPr txBox="1"/>
          <p:nvPr/>
        </p:nvSpPr>
        <p:spPr>
          <a:xfrm>
            <a:off x="3904448" y="3688007"/>
            <a:ext cx="236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＝</a:t>
            </a:r>
            <a:r>
              <a:rPr lang="en-US" altLang="ja-JP" sz="4000" b="1" dirty="0"/>
              <a:t>2×</a:t>
            </a:r>
            <a:endParaRPr kumimoji="1" lang="ja-JP" altLang="en-US" sz="4000" b="1" dirty="0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D9026C9A-CA6B-4E6A-A992-4800D5E6E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9" y="3700080"/>
            <a:ext cx="384365" cy="606892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C3042CD4-7EC1-4F68-8EFE-5B9879423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95" y="3654887"/>
            <a:ext cx="630922" cy="57124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C07B6790-2753-48AE-960E-E42B57808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7" y="5541054"/>
            <a:ext cx="384365" cy="606892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31C7F3B-EFBD-4C5E-91E5-0D6C12380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88" y="4533866"/>
            <a:ext cx="567640" cy="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FB9006A2-2F75-44EA-96FB-E84CF4E3A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8" y="4874338"/>
            <a:ext cx="472629" cy="42792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5D242-5BED-46A8-ACE5-667CCC52CFE0}"/>
              </a:ext>
            </a:extLst>
          </p:cNvPr>
          <p:cNvSpPr/>
          <p:nvPr/>
        </p:nvSpPr>
        <p:spPr>
          <a:xfrm>
            <a:off x="1025801" y="3503237"/>
            <a:ext cx="4320000" cy="36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861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長方形の縦と横の長さ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0E8ED5-BBDF-4DB9-A73C-101A571E206F}"/>
              </a:ext>
            </a:extLst>
          </p:cNvPr>
          <p:cNvSpPr/>
          <p:nvPr/>
        </p:nvSpPr>
        <p:spPr>
          <a:xfrm>
            <a:off x="1025801" y="3146309"/>
            <a:ext cx="2160000" cy="72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26132-602B-4B8B-86EB-126677CF8A60}"/>
              </a:ext>
            </a:extLst>
          </p:cNvPr>
          <p:cNvSpPr/>
          <p:nvPr/>
        </p:nvSpPr>
        <p:spPr>
          <a:xfrm>
            <a:off x="1024457" y="2786309"/>
            <a:ext cx="1440000" cy="108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67A944-77F8-4D0D-BE34-2E1EBBDB318C}"/>
              </a:ext>
            </a:extLst>
          </p:cNvPr>
          <p:cNvSpPr/>
          <p:nvPr/>
        </p:nvSpPr>
        <p:spPr>
          <a:xfrm>
            <a:off x="1028361" y="2424979"/>
            <a:ext cx="1080000" cy="144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C7764-5B6F-4E7E-859A-B384E23DA4ED}"/>
              </a:ext>
            </a:extLst>
          </p:cNvPr>
          <p:cNvSpPr txBox="1"/>
          <p:nvPr/>
        </p:nvSpPr>
        <p:spPr>
          <a:xfrm>
            <a:off x="188974" y="339223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89A780-B0D7-4440-9246-47870EDFBE23}"/>
              </a:ext>
            </a:extLst>
          </p:cNvPr>
          <p:cNvSpPr txBox="1"/>
          <p:nvPr/>
        </p:nvSpPr>
        <p:spPr>
          <a:xfrm>
            <a:off x="4404137" y="3058705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58AC92-2E95-4A21-98E5-A1C8211EECE1}"/>
              </a:ext>
            </a:extLst>
          </p:cNvPr>
          <p:cNvSpPr txBox="1"/>
          <p:nvPr/>
        </p:nvSpPr>
        <p:spPr>
          <a:xfrm>
            <a:off x="222046" y="300271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A627AF-CAC0-4BF6-9398-1AC2F208B7E8}"/>
              </a:ext>
            </a:extLst>
          </p:cNvPr>
          <p:cNvSpPr txBox="1"/>
          <p:nvPr/>
        </p:nvSpPr>
        <p:spPr>
          <a:xfrm>
            <a:off x="3022966" y="266361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FC5FD6-1556-4637-B468-F5F7FE57F6C1}"/>
              </a:ext>
            </a:extLst>
          </p:cNvPr>
          <p:cNvSpPr txBox="1"/>
          <p:nvPr/>
        </p:nvSpPr>
        <p:spPr>
          <a:xfrm>
            <a:off x="208659" y="261320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458EFE-B3C2-44D3-8220-BE06D834F2FD}"/>
              </a:ext>
            </a:extLst>
          </p:cNvPr>
          <p:cNvSpPr txBox="1"/>
          <p:nvPr/>
        </p:nvSpPr>
        <p:spPr>
          <a:xfrm>
            <a:off x="2200305" y="226013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4DF18F-CCAC-4D3B-A579-90E211B2AAD8}"/>
              </a:ext>
            </a:extLst>
          </p:cNvPr>
          <p:cNvSpPr txBox="1"/>
          <p:nvPr/>
        </p:nvSpPr>
        <p:spPr>
          <a:xfrm>
            <a:off x="206098" y="222368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F962CD-8D23-4958-9C0D-049F0D47E8F2}"/>
              </a:ext>
            </a:extLst>
          </p:cNvPr>
          <p:cNvSpPr txBox="1"/>
          <p:nvPr/>
        </p:nvSpPr>
        <p:spPr>
          <a:xfrm>
            <a:off x="1815245" y="194724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37318"/>
              </p:ext>
            </p:extLst>
          </p:nvPr>
        </p:nvGraphicFramePr>
        <p:xfrm>
          <a:off x="188976" y="4788810"/>
          <a:ext cx="799397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3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3569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88569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7A7810C-CF46-452B-9F28-4345D709EFF7}"/>
              </a:ext>
            </a:extLst>
          </p:cNvPr>
          <p:cNvGrpSpPr/>
          <p:nvPr/>
        </p:nvGrpSpPr>
        <p:grpSpPr>
          <a:xfrm>
            <a:off x="2122371" y="4182400"/>
            <a:ext cx="2412308" cy="2496892"/>
            <a:chOff x="4238362" y="4347995"/>
            <a:chExt cx="2412308" cy="2496892"/>
          </a:xfrm>
        </p:grpSpPr>
        <p:sp>
          <p:nvSpPr>
            <p:cNvPr id="28" name="矢印: 下カーブ 27">
              <a:extLst>
                <a:ext uri="{FF2B5EF4-FFF2-40B4-BE49-F238E27FC236}">
                  <a16:creationId xmlns:a16="http://schemas.microsoft.com/office/drawing/2014/main" id="{A8B0E542-8B1D-4005-B1EF-88F2CDD781BC}"/>
                </a:ext>
              </a:extLst>
            </p:cNvPr>
            <p:cNvSpPr/>
            <p:nvPr/>
          </p:nvSpPr>
          <p:spPr>
            <a:xfrm>
              <a:off x="4238362" y="4519482"/>
              <a:ext cx="2412307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4C5A84EA-0729-41C5-B96C-F0E01C60C567}"/>
                </a:ext>
              </a:extLst>
            </p:cNvPr>
            <p:cNvSpPr/>
            <p:nvPr/>
          </p:nvSpPr>
          <p:spPr>
            <a:xfrm flipV="1">
              <a:off x="4252288" y="635478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矢印: 下カーブ 29">
              <a:extLst>
                <a:ext uri="{FF2B5EF4-FFF2-40B4-BE49-F238E27FC236}">
                  <a16:creationId xmlns:a16="http://schemas.microsoft.com/office/drawing/2014/main" id="{E3108911-B8D0-43FB-8FB7-99117111B9B9}"/>
                </a:ext>
              </a:extLst>
            </p:cNvPr>
            <p:cNvSpPr/>
            <p:nvPr/>
          </p:nvSpPr>
          <p:spPr>
            <a:xfrm flipV="1">
              <a:off x="4252290" y="6354781"/>
              <a:ext cx="2398380" cy="490106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83D66A-DEDE-4EBA-8068-5AF2A64E3AD1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C61C3D8-F3A1-4CC1-9AD0-05FBB5E4C0ED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5" name="矢印: 下カーブ 34">
              <a:extLst>
                <a:ext uri="{FF2B5EF4-FFF2-40B4-BE49-F238E27FC236}">
                  <a16:creationId xmlns:a16="http://schemas.microsoft.com/office/drawing/2014/main" id="{28843C57-D645-4A41-9DD9-AA46EBDA87AF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2758777" y="5907127"/>
            <a:ext cx="49743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3819605" y="5967587"/>
            <a:ext cx="497437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4EBF46-84CB-456A-BE08-D04B947C4822}"/>
              </a:ext>
            </a:extLst>
          </p:cNvPr>
          <p:cNvSpPr txBox="1"/>
          <p:nvPr/>
        </p:nvSpPr>
        <p:spPr>
          <a:xfrm>
            <a:off x="7387812" y="715468"/>
            <a:ext cx="447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反比例のグラフ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B484593-7648-422F-B846-4B8C8AFD4D19}"/>
              </a:ext>
            </a:extLst>
          </p:cNvPr>
          <p:cNvSpPr/>
          <p:nvPr/>
        </p:nvSpPr>
        <p:spPr>
          <a:xfrm>
            <a:off x="1025800" y="2060275"/>
            <a:ext cx="864000" cy="180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F3A7F98-6846-40B7-A452-0DB95B1B290A}"/>
              </a:ext>
            </a:extLst>
          </p:cNvPr>
          <p:cNvSpPr txBox="1"/>
          <p:nvPr/>
        </p:nvSpPr>
        <p:spPr>
          <a:xfrm>
            <a:off x="222045" y="183417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D833A1-92E3-437B-8308-1E8D6EC8191B}"/>
              </a:ext>
            </a:extLst>
          </p:cNvPr>
          <p:cNvSpPr txBox="1"/>
          <p:nvPr/>
        </p:nvSpPr>
        <p:spPr>
          <a:xfrm>
            <a:off x="1573513" y="1605529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2.4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2588073-AC67-4914-9375-6EECA6A96F66}"/>
              </a:ext>
            </a:extLst>
          </p:cNvPr>
          <p:cNvSpPr txBox="1"/>
          <p:nvPr/>
        </p:nvSpPr>
        <p:spPr>
          <a:xfrm>
            <a:off x="-8965" y="737095"/>
            <a:ext cx="725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横の長さは縦の長さに反比例する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B8D739A-D9B7-4CC3-BEC4-9C454CD77417}"/>
              </a:ext>
            </a:extLst>
          </p:cNvPr>
          <p:cNvSpPr txBox="1"/>
          <p:nvPr/>
        </p:nvSpPr>
        <p:spPr>
          <a:xfrm>
            <a:off x="1182631" y="1292028"/>
            <a:ext cx="656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横の長さ＝</a:t>
            </a:r>
            <a:r>
              <a:rPr kumimoji="1" lang="en-US" altLang="ja-JP" sz="4000" b="1" dirty="0"/>
              <a:t>12÷</a:t>
            </a:r>
            <a:r>
              <a:rPr kumimoji="1" lang="ja-JP" altLang="en-US" sz="4000" b="1" dirty="0"/>
              <a:t>縦の長さ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6524C65-BFC6-4D62-BC39-F10EEB99A6A6}"/>
              </a:ext>
            </a:extLst>
          </p:cNvPr>
          <p:cNvSpPr txBox="1"/>
          <p:nvPr/>
        </p:nvSpPr>
        <p:spPr>
          <a:xfrm>
            <a:off x="4246217" y="2017356"/>
            <a:ext cx="236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＝</a:t>
            </a:r>
            <a:r>
              <a:rPr lang="en-US" altLang="ja-JP" sz="4000" b="1" dirty="0"/>
              <a:t>12÷</a:t>
            </a:r>
            <a:endParaRPr kumimoji="1" lang="ja-JP" altLang="en-US" sz="4000" b="1" dirty="0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CBD7A583-0F92-43FC-87F1-061EC589E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8" y="2029429"/>
            <a:ext cx="384365" cy="60689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7292A87-A39D-4633-8E7C-197D0B145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07" y="2002410"/>
            <a:ext cx="630922" cy="57124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B01CE1E-36F1-4213-A937-959D3B095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51" y="1546465"/>
            <a:ext cx="4912673" cy="4722783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76ABB36-A6D0-4E44-B7E1-65F56AF31880}"/>
              </a:ext>
            </a:extLst>
          </p:cNvPr>
          <p:cNvGrpSpPr/>
          <p:nvPr/>
        </p:nvGrpSpPr>
        <p:grpSpPr>
          <a:xfrm>
            <a:off x="7902261" y="2131007"/>
            <a:ext cx="3586772" cy="3521619"/>
            <a:chOff x="7114516" y="2036704"/>
            <a:chExt cx="3844732" cy="3774893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EEB8C1F-BF31-4A66-BA31-1AB5D8DFF94A}"/>
                </a:ext>
              </a:extLst>
            </p:cNvPr>
            <p:cNvSpPr txBox="1"/>
            <p:nvPr/>
          </p:nvSpPr>
          <p:spPr>
            <a:xfrm>
              <a:off x="8549966" y="2268025"/>
              <a:ext cx="1601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rgbClr val="FF0000"/>
                  </a:solidFill>
                </a:rPr>
                <a:t>曲線</a:t>
              </a:r>
              <a:endParaRPr kumimoji="1" lang="ja-JP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20B911B-9412-4C18-83E5-D243280075F9}"/>
                </a:ext>
              </a:extLst>
            </p:cNvPr>
            <p:cNvSpPr txBox="1"/>
            <p:nvPr/>
          </p:nvSpPr>
          <p:spPr>
            <a:xfrm>
              <a:off x="7114516" y="203670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FA48533A-0381-4BB1-BAD5-B280153DE92B}"/>
                </a:ext>
              </a:extLst>
            </p:cNvPr>
            <p:cNvSpPr txBox="1"/>
            <p:nvPr/>
          </p:nvSpPr>
          <p:spPr>
            <a:xfrm>
              <a:off x="7446196" y="399181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7C7216B-2792-48A3-BF57-80F8A3382B3A}"/>
                </a:ext>
              </a:extLst>
            </p:cNvPr>
            <p:cNvSpPr txBox="1"/>
            <p:nvPr/>
          </p:nvSpPr>
          <p:spPr>
            <a:xfrm>
              <a:off x="8065126" y="497463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9ACD0DF-10C5-4A22-9B1D-4AB09D278145}"/>
                </a:ext>
              </a:extLst>
            </p:cNvPr>
            <p:cNvSpPr txBox="1"/>
            <p:nvPr/>
          </p:nvSpPr>
          <p:spPr>
            <a:xfrm>
              <a:off x="8711866" y="529725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E52824D-0EBF-44FD-A65A-48BE38C8CB64}"/>
                </a:ext>
              </a:extLst>
            </p:cNvPr>
            <p:cNvSpPr txBox="1"/>
            <p:nvPr/>
          </p:nvSpPr>
          <p:spPr>
            <a:xfrm>
              <a:off x="10599760" y="56269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342F4E0F-7CB3-4D7B-90A2-1461946D5EF3}"/>
                </a:ext>
              </a:extLst>
            </p:cNvPr>
            <p:cNvSpPr txBox="1"/>
            <p:nvPr/>
          </p:nvSpPr>
          <p:spPr>
            <a:xfrm>
              <a:off x="9350836" y="54642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4DFCD41-9A56-4379-A062-CC5E0F79B6FE}"/>
                </a:ext>
              </a:extLst>
            </p:cNvPr>
            <p:cNvSpPr txBox="1"/>
            <p:nvPr/>
          </p:nvSpPr>
          <p:spPr>
            <a:xfrm>
              <a:off x="7758779" y="4656309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CB15D7C-C9E3-485E-933D-79E91271C157}"/>
                </a:ext>
              </a:extLst>
            </p:cNvPr>
            <p:cNvSpPr txBox="1"/>
            <p:nvPr/>
          </p:nvSpPr>
          <p:spPr>
            <a:xfrm>
              <a:off x="7275783" y="3341847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5521845F-BEFF-4030-9C3A-2BCDF670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1" y="5554218"/>
            <a:ext cx="384365" cy="6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822BAA-A055-4096-B7C6-2CF965AA1803}"/>
              </a:ext>
            </a:extLst>
          </p:cNvPr>
          <p:cNvSpPr txBox="1"/>
          <p:nvPr/>
        </p:nvSpPr>
        <p:spPr>
          <a:xfrm>
            <a:off x="836018" y="24438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518288" y="149498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38800" y="75832"/>
            <a:ext cx="812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底辺が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㎝の平行四辺形の高さと面積</a:t>
            </a:r>
            <a:endParaRPr kumimoji="1" lang="en-US" altLang="ja-JP" sz="3600" b="1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883714" y="3065157"/>
            <a:ext cx="196734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090146" y="3065157"/>
            <a:ext cx="207564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019640" y="3201980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4C4AD557-72E0-40BD-A98C-9CB87AA60A88}"/>
              </a:ext>
            </a:extLst>
          </p:cNvPr>
          <p:cNvSpPr/>
          <p:nvPr/>
        </p:nvSpPr>
        <p:spPr>
          <a:xfrm>
            <a:off x="619988" y="2083896"/>
            <a:ext cx="1440000" cy="36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13C96C1E-47E4-4C78-8AE0-D299EDD53C95}"/>
              </a:ext>
            </a:extLst>
          </p:cNvPr>
          <p:cNvSpPr/>
          <p:nvPr/>
        </p:nvSpPr>
        <p:spPr>
          <a:xfrm>
            <a:off x="2768327" y="1723896"/>
            <a:ext cx="1512000" cy="72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A5F7DC78-5847-42EA-A938-CC3E98EB11F6}"/>
              </a:ext>
            </a:extLst>
          </p:cNvPr>
          <p:cNvSpPr/>
          <p:nvPr/>
        </p:nvSpPr>
        <p:spPr>
          <a:xfrm>
            <a:off x="4916664" y="1363896"/>
            <a:ext cx="1630800" cy="108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613F45D5-F5C7-4928-AA8F-E62871D7FCDE}"/>
              </a:ext>
            </a:extLst>
          </p:cNvPr>
          <p:cNvSpPr/>
          <p:nvPr/>
        </p:nvSpPr>
        <p:spPr>
          <a:xfrm>
            <a:off x="7065004" y="1003896"/>
            <a:ext cx="1693835" cy="144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0DA3A75B-1938-4454-8BB3-BE6EF438409A}"/>
              </a:ext>
            </a:extLst>
          </p:cNvPr>
          <p:cNvSpPr/>
          <p:nvPr/>
        </p:nvSpPr>
        <p:spPr>
          <a:xfrm>
            <a:off x="9213342" y="643896"/>
            <a:ext cx="1813913" cy="180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EE62A761-BEA7-481C-BAE4-B8B6E7549E3F}"/>
              </a:ext>
            </a:extLst>
          </p:cNvPr>
          <p:cNvSpPr/>
          <p:nvPr/>
        </p:nvSpPr>
        <p:spPr>
          <a:xfrm flipV="1">
            <a:off x="1247349" y="21801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355C05AE-0319-4EEF-AD18-A74D7D03FE91}"/>
              </a:ext>
            </a:extLst>
          </p:cNvPr>
          <p:cNvSpPr/>
          <p:nvPr/>
        </p:nvSpPr>
        <p:spPr>
          <a:xfrm flipH="1" flipV="1">
            <a:off x="614756" y="21801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B3284A8-2802-4DA9-9A0B-1EA3BD17A1B1}"/>
              </a:ext>
            </a:extLst>
          </p:cNvPr>
          <p:cNvSpPr txBox="1"/>
          <p:nvPr/>
        </p:nvSpPr>
        <p:spPr>
          <a:xfrm>
            <a:off x="2981356" y="24459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CD743BB-0B07-442B-AADD-CBAB876BAFD4}"/>
              </a:ext>
            </a:extLst>
          </p:cNvPr>
          <p:cNvSpPr/>
          <p:nvPr/>
        </p:nvSpPr>
        <p:spPr>
          <a:xfrm flipV="1">
            <a:off x="3392687" y="21822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9F876E1B-A520-4BC8-A2BA-907D53A31368}"/>
              </a:ext>
            </a:extLst>
          </p:cNvPr>
          <p:cNvSpPr/>
          <p:nvPr/>
        </p:nvSpPr>
        <p:spPr>
          <a:xfrm flipH="1" flipV="1">
            <a:off x="2760094" y="21822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90815B-0325-437A-8117-04E6191B693D}"/>
              </a:ext>
            </a:extLst>
          </p:cNvPr>
          <p:cNvSpPr txBox="1"/>
          <p:nvPr/>
        </p:nvSpPr>
        <p:spPr>
          <a:xfrm>
            <a:off x="5137257" y="244506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2E4CA5CE-4A14-4EBB-AF03-C18EBD3C05BD}"/>
              </a:ext>
            </a:extLst>
          </p:cNvPr>
          <p:cNvSpPr/>
          <p:nvPr/>
        </p:nvSpPr>
        <p:spPr>
          <a:xfrm flipV="1">
            <a:off x="5557380" y="2181297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91265AA7-DFE8-4288-AB4F-F38FA1E7303B}"/>
              </a:ext>
            </a:extLst>
          </p:cNvPr>
          <p:cNvSpPr/>
          <p:nvPr/>
        </p:nvSpPr>
        <p:spPr>
          <a:xfrm flipH="1" flipV="1">
            <a:off x="4915995" y="2181297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4EFB571-EEDA-4BFC-A866-1496783C79EE}"/>
              </a:ext>
            </a:extLst>
          </p:cNvPr>
          <p:cNvSpPr txBox="1"/>
          <p:nvPr/>
        </p:nvSpPr>
        <p:spPr>
          <a:xfrm>
            <a:off x="7296159" y="24438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981691DF-58CA-444A-976B-67BA7DEB2FEA}"/>
              </a:ext>
            </a:extLst>
          </p:cNvPr>
          <p:cNvSpPr/>
          <p:nvPr/>
        </p:nvSpPr>
        <p:spPr>
          <a:xfrm flipV="1">
            <a:off x="7707490" y="21801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C89D17D9-C4F3-427E-B786-4085909FCA76}"/>
              </a:ext>
            </a:extLst>
          </p:cNvPr>
          <p:cNvSpPr/>
          <p:nvPr/>
        </p:nvSpPr>
        <p:spPr>
          <a:xfrm flipH="1" flipV="1">
            <a:off x="7074897" y="21801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9707EE7-6DD0-45A6-837E-85EC17CCEFF0}"/>
              </a:ext>
            </a:extLst>
          </p:cNvPr>
          <p:cNvSpPr txBox="1"/>
          <p:nvPr/>
        </p:nvSpPr>
        <p:spPr>
          <a:xfrm>
            <a:off x="9454037" y="243996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36E59EDB-40C3-4C80-82CC-703C37CCBD3E}"/>
              </a:ext>
            </a:extLst>
          </p:cNvPr>
          <p:cNvSpPr/>
          <p:nvPr/>
        </p:nvSpPr>
        <p:spPr>
          <a:xfrm flipV="1">
            <a:off x="9865368" y="2176196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F69FD3CF-1E63-4412-82DF-683C04C068F8}"/>
              </a:ext>
            </a:extLst>
          </p:cNvPr>
          <p:cNvSpPr/>
          <p:nvPr/>
        </p:nvSpPr>
        <p:spPr>
          <a:xfrm flipH="1" flipV="1">
            <a:off x="9232775" y="2176196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CA40946-1316-43E6-B3BA-C56E255721C1}"/>
              </a:ext>
            </a:extLst>
          </p:cNvPr>
          <p:cNvSpPr txBox="1"/>
          <p:nvPr/>
        </p:nvSpPr>
        <p:spPr>
          <a:xfrm>
            <a:off x="2791224" y="1181760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4E0757E-8659-4AF5-A059-619874738D68}"/>
              </a:ext>
            </a:extLst>
          </p:cNvPr>
          <p:cNvSpPr txBox="1"/>
          <p:nvPr/>
        </p:nvSpPr>
        <p:spPr>
          <a:xfrm>
            <a:off x="5026516" y="889372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3D989D-ACF1-4E53-8569-5D719705A903}"/>
              </a:ext>
            </a:extLst>
          </p:cNvPr>
          <p:cNvSpPr txBox="1"/>
          <p:nvPr/>
        </p:nvSpPr>
        <p:spPr>
          <a:xfrm>
            <a:off x="7261808" y="51531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F117E5C-8588-4667-B88D-DD5E69739E8B}"/>
              </a:ext>
            </a:extLst>
          </p:cNvPr>
          <p:cNvSpPr txBox="1"/>
          <p:nvPr/>
        </p:nvSpPr>
        <p:spPr>
          <a:xfrm>
            <a:off x="9497100" y="151537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5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2A8C78A-B658-4D56-A195-02A29749B3AD}"/>
              </a:ext>
            </a:extLst>
          </p:cNvPr>
          <p:cNvSpPr txBox="1"/>
          <p:nvPr/>
        </p:nvSpPr>
        <p:spPr>
          <a:xfrm>
            <a:off x="3197201" y="320198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高さ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EC1D0C2-E98D-45CA-BA37-900EE518CF18}"/>
              </a:ext>
            </a:extLst>
          </p:cNvPr>
          <p:cNvSpPr txBox="1"/>
          <p:nvPr/>
        </p:nvSpPr>
        <p:spPr>
          <a:xfrm>
            <a:off x="6418725" y="317405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面積</a:t>
            </a:r>
          </a:p>
        </p:txBody>
      </p:sp>
      <p:graphicFrame>
        <p:nvGraphicFramePr>
          <p:cNvPr id="37" name="表 6">
            <a:extLst>
              <a:ext uri="{FF2B5EF4-FFF2-40B4-BE49-F238E27FC236}">
                <a16:creationId xmlns:a16="http://schemas.microsoft.com/office/drawing/2014/main" id="{FEB888D5-1E99-4438-BCFC-F18EBD26A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20032"/>
              </p:ext>
            </p:extLst>
          </p:nvPr>
        </p:nvGraphicFramePr>
        <p:xfrm>
          <a:off x="509692" y="4496016"/>
          <a:ext cx="11044587" cy="182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391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743125586"/>
                    </a:ext>
                  </a:extLst>
                </a:gridCol>
              </a:tblGrid>
              <a:tr h="957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高さ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72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面積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㎠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C21AD2-C516-4F92-95ED-7DB45878A02F}"/>
              </a:ext>
            </a:extLst>
          </p:cNvPr>
          <p:cNvSpPr txBox="1"/>
          <p:nvPr/>
        </p:nvSpPr>
        <p:spPr>
          <a:xfrm>
            <a:off x="230798" y="3187849"/>
            <a:ext cx="256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643A26-6CFB-44D2-AF2E-3D5A216BB3E3}"/>
              </a:ext>
            </a:extLst>
          </p:cNvPr>
          <p:cNvSpPr txBox="1"/>
          <p:nvPr/>
        </p:nvSpPr>
        <p:spPr>
          <a:xfrm>
            <a:off x="8493551" y="3120124"/>
            <a:ext cx="30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27204186-BD8B-4CD6-BBCC-948A9CCD740D}"/>
              </a:ext>
            </a:extLst>
          </p:cNvPr>
          <p:cNvGrpSpPr/>
          <p:nvPr/>
        </p:nvGrpSpPr>
        <p:grpSpPr>
          <a:xfrm>
            <a:off x="3258170" y="4010782"/>
            <a:ext cx="2518674" cy="2771386"/>
            <a:chOff x="4222567" y="4347995"/>
            <a:chExt cx="2518674" cy="2771386"/>
          </a:xfrm>
        </p:grpSpPr>
        <p:sp>
          <p:nvSpPr>
            <p:cNvPr id="62" name="矢印: 下カーブ 61">
              <a:extLst>
                <a:ext uri="{FF2B5EF4-FFF2-40B4-BE49-F238E27FC236}">
                  <a16:creationId xmlns:a16="http://schemas.microsoft.com/office/drawing/2014/main" id="{366E89B7-48D6-4B1A-97FA-6FC1535CA7A6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矢印: 下カーブ 62">
              <a:extLst>
                <a:ext uri="{FF2B5EF4-FFF2-40B4-BE49-F238E27FC236}">
                  <a16:creationId xmlns:a16="http://schemas.microsoft.com/office/drawing/2014/main" id="{58DE858E-0216-4BB8-8E45-D9056E88DC80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矢印: 下カーブ 63">
              <a:extLst>
                <a:ext uri="{FF2B5EF4-FFF2-40B4-BE49-F238E27FC236}">
                  <a16:creationId xmlns:a16="http://schemas.microsoft.com/office/drawing/2014/main" id="{6BCEE591-86EE-43EC-A1D8-EA2604776BAE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9AAE52F4-16B2-4922-9B9E-573100BFCF6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4FC8C510-4015-4337-AAD0-399A2094A0ED}"/>
                </a:ext>
              </a:extLst>
            </p:cNvPr>
            <p:cNvSpPr txBox="1"/>
            <p:nvPr/>
          </p:nvSpPr>
          <p:spPr>
            <a:xfrm>
              <a:off x="4383323" y="6427165"/>
              <a:ext cx="832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8226CF70-88BA-4023-B449-808681344052}"/>
                </a:ext>
              </a:extLst>
            </p:cNvPr>
            <p:cNvSpPr txBox="1"/>
            <p:nvPr/>
          </p:nvSpPr>
          <p:spPr>
            <a:xfrm>
              <a:off x="5554384" y="6534606"/>
              <a:ext cx="832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70F4A48-235A-43AB-B603-3E3218C75B70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69" name="矢印: 下カーブ 68">
              <a:extLst>
                <a:ext uri="{FF2B5EF4-FFF2-40B4-BE49-F238E27FC236}">
                  <a16:creationId xmlns:a16="http://schemas.microsoft.com/office/drawing/2014/main" id="{D1ED126D-76A5-4C56-9147-5C61DC545431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71FD16F-6CD0-4210-BE6A-83823195399A}"/>
              </a:ext>
            </a:extLst>
          </p:cNvPr>
          <p:cNvSpPr txBox="1"/>
          <p:nvPr/>
        </p:nvSpPr>
        <p:spPr>
          <a:xfrm>
            <a:off x="10120298" y="446346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91829EB-2F25-4C8D-B164-6A469F360235}"/>
              </a:ext>
            </a:extLst>
          </p:cNvPr>
          <p:cNvSpPr txBox="1"/>
          <p:nvPr/>
        </p:nvSpPr>
        <p:spPr>
          <a:xfrm>
            <a:off x="2398495" y="441615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C69496F-995E-4419-A061-03EBDAF7B722}"/>
              </a:ext>
            </a:extLst>
          </p:cNvPr>
          <p:cNvSpPr txBox="1"/>
          <p:nvPr/>
        </p:nvSpPr>
        <p:spPr>
          <a:xfrm>
            <a:off x="3722986" y="440907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32BE368-D38F-45DE-86F1-AFFEAC070AE6}"/>
              </a:ext>
            </a:extLst>
          </p:cNvPr>
          <p:cNvSpPr txBox="1"/>
          <p:nvPr/>
        </p:nvSpPr>
        <p:spPr>
          <a:xfrm>
            <a:off x="5055937" y="443244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86A6520-DE96-4C2D-93D5-9ED1D0BC1250}"/>
              </a:ext>
            </a:extLst>
          </p:cNvPr>
          <p:cNvSpPr txBox="1"/>
          <p:nvPr/>
        </p:nvSpPr>
        <p:spPr>
          <a:xfrm>
            <a:off x="6316844" y="441615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02B1E13-BD73-4676-BEEB-15BC3BDF09F3}"/>
              </a:ext>
            </a:extLst>
          </p:cNvPr>
          <p:cNvSpPr txBox="1"/>
          <p:nvPr/>
        </p:nvSpPr>
        <p:spPr>
          <a:xfrm>
            <a:off x="7629313" y="439074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868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0" grpId="0"/>
      <p:bldP spid="71" grpId="0"/>
      <p:bldP spid="72" grpId="0"/>
      <p:bldP spid="73" grpId="0"/>
      <p:bldP spid="74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430D90-4463-4923-97C5-EB13C78E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58" y="1172532"/>
            <a:ext cx="3810000" cy="381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A168D9-71CC-49B0-9770-156D7BD78218}"/>
              </a:ext>
            </a:extLst>
          </p:cNvPr>
          <p:cNvSpPr txBox="1"/>
          <p:nvPr/>
        </p:nvSpPr>
        <p:spPr>
          <a:xfrm>
            <a:off x="643816" y="320755"/>
            <a:ext cx="8066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㎝のテープを等しく分けるときの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9998A1-6594-4477-980D-A286212A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2" y="1066947"/>
            <a:ext cx="10154061" cy="1267897"/>
          </a:xfrm>
          <a:prstGeom prst="rect">
            <a:avLst/>
          </a:prstGeom>
        </p:spPr>
      </p:pic>
      <p:graphicFrame>
        <p:nvGraphicFramePr>
          <p:cNvPr id="9" name="表 6">
            <a:extLst>
              <a:ext uri="{FF2B5EF4-FFF2-40B4-BE49-F238E27FC236}">
                <a16:creationId xmlns:a16="http://schemas.microsoft.com/office/drawing/2014/main" id="{20639C11-1A16-4B04-B7DC-EB9ECEAA0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51562"/>
              </p:ext>
            </p:extLst>
          </p:nvPr>
        </p:nvGraphicFramePr>
        <p:xfrm>
          <a:off x="487563" y="4155556"/>
          <a:ext cx="11044587" cy="2048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222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人数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人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人当たりの長さ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9700FD-B4A5-479A-8B2C-2EF61F1F8E1B}"/>
              </a:ext>
            </a:extLst>
          </p:cNvPr>
          <p:cNvSpPr/>
          <p:nvPr/>
        </p:nvSpPr>
        <p:spPr>
          <a:xfrm>
            <a:off x="2784599" y="1330467"/>
            <a:ext cx="1672220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72B91C5-E91A-4A27-937D-902B804DD88D}"/>
              </a:ext>
            </a:extLst>
          </p:cNvPr>
          <p:cNvSpPr/>
          <p:nvPr/>
        </p:nvSpPr>
        <p:spPr>
          <a:xfrm>
            <a:off x="5217096" y="1266292"/>
            <a:ext cx="432394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135C3-6214-48D9-815B-F6AD58D3AD0E}"/>
              </a:ext>
            </a:extLst>
          </p:cNvPr>
          <p:cNvSpPr txBox="1"/>
          <p:nvPr/>
        </p:nvSpPr>
        <p:spPr>
          <a:xfrm>
            <a:off x="4519469" y="13886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B62269-5155-4677-A169-4BD6EDC64685}"/>
              </a:ext>
            </a:extLst>
          </p:cNvPr>
          <p:cNvSpPr txBox="1"/>
          <p:nvPr/>
        </p:nvSpPr>
        <p:spPr>
          <a:xfrm>
            <a:off x="3002976" y="14347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人数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24FD07-3B30-4814-AF37-96E1066DE0F8}"/>
              </a:ext>
            </a:extLst>
          </p:cNvPr>
          <p:cNvSpPr txBox="1"/>
          <p:nvPr/>
        </p:nvSpPr>
        <p:spPr>
          <a:xfrm>
            <a:off x="5279746" y="139825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一人あたりの長さ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4CC40E-08E8-468D-ACB0-6E1F9C9D83A4}"/>
              </a:ext>
            </a:extLst>
          </p:cNvPr>
          <p:cNvSpPr txBox="1"/>
          <p:nvPr/>
        </p:nvSpPr>
        <p:spPr>
          <a:xfrm>
            <a:off x="3290820" y="2638483"/>
            <a:ext cx="256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比例</a:t>
            </a:r>
            <a:endParaRPr kumimoji="1" lang="ja-JP" altLang="en-US" sz="4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8C9961-F9BF-4ABC-9918-76A99CE92C2B}"/>
              </a:ext>
            </a:extLst>
          </p:cNvPr>
          <p:cNvSpPr txBox="1"/>
          <p:nvPr/>
        </p:nvSpPr>
        <p:spPr>
          <a:xfrm>
            <a:off x="6180842" y="2619703"/>
            <a:ext cx="30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反比例</a:t>
            </a:r>
            <a:endParaRPr kumimoji="1" lang="ja-JP" altLang="en-US" sz="44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0589F1-9929-4235-88C3-0E113886AB83}"/>
              </a:ext>
            </a:extLst>
          </p:cNvPr>
          <p:cNvGrpSpPr/>
          <p:nvPr/>
        </p:nvGrpSpPr>
        <p:grpSpPr>
          <a:xfrm>
            <a:off x="4902536" y="3781982"/>
            <a:ext cx="2518674" cy="2612270"/>
            <a:chOff x="4222567" y="4347995"/>
            <a:chExt cx="2518674" cy="2612270"/>
          </a:xfrm>
        </p:grpSpPr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2798F096-63C7-4C28-8398-58A33F231D9D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矢印: 下カーブ 18">
              <a:extLst>
                <a:ext uri="{FF2B5EF4-FFF2-40B4-BE49-F238E27FC236}">
                  <a16:creationId xmlns:a16="http://schemas.microsoft.com/office/drawing/2014/main" id="{9632A8F2-EBED-4A09-80A0-C01C9D32998A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矢印: 下カーブ 19">
              <a:extLst>
                <a:ext uri="{FF2B5EF4-FFF2-40B4-BE49-F238E27FC236}">
                  <a16:creationId xmlns:a16="http://schemas.microsoft.com/office/drawing/2014/main" id="{8F482AFC-090F-43A6-B175-8DB27B30F1E6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1D6373E-C363-4070-BFB2-9E205FE166A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66C053-9FE4-40C6-9C50-CA78A6C7490C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5" name="矢印: 下カーブ 24">
              <a:extLst>
                <a:ext uri="{FF2B5EF4-FFF2-40B4-BE49-F238E27FC236}">
                  <a16:creationId xmlns:a16="http://schemas.microsoft.com/office/drawing/2014/main" id="{6F5D7804-A229-47BE-810A-7A320474CB0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5DC9E1C-AA1B-48F2-AE32-D2B8CC9315ED}"/>
              </a:ext>
            </a:extLst>
          </p:cNvPr>
          <p:cNvGrpSpPr/>
          <p:nvPr/>
        </p:nvGrpSpPr>
        <p:grpSpPr>
          <a:xfrm>
            <a:off x="5456808" y="5612105"/>
            <a:ext cx="553048" cy="1077218"/>
            <a:chOff x="605499" y="2197305"/>
            <a:chExt cx="497437" cy="1077218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3A7BBAA-9292-45EB-8AEA-5AF1791E8AC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2</a:t>
              </a:r>
              <a:endParaRPr kumimoji="1" lang="ja-JP" altLang="en-US" sz="3200" b="1" dirty="0"/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2F9AD9D-ECAF-408F-9B61-B27811A3D2EE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>
              <a:off x="605499" y="2735914"/>
              <a:ext cx="3589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5BB1A2F-5B2F-420C-965A-E6A3B5223274}"/>
              </a:ext>
            </a:extLst>
          </p:cNvPr>
          <p:cNvGrpSpPr/>
          <p:nvPr/>
        </p:nvGrpSpPr>
        <p:grpSpPr>
          <a:xfrm>
            <a:off x="6710823" y="5678253"/>
            <a:ext cx="497437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9E6570A-0D9A-4208-B2DF-75565A858EFC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3</a:t>
              </a:r>
              <a:endParaRPr kumimoji="1" lang="ja-JP" altLang="en-US" sz="3200" b="1" dirty="0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83C9204-BF10-4EA3-BA13-0ED176FC9C01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6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1940119-92A1-43F3-98BA-58656742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04" y="1230158"/>
            <a:ext cx="1141899" cy="22730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4BAF1C1-C289-4269-B3D4-12AED8AE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899" y="1214468"/>
            <a:ext cx="1141899" cy="227302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7A8E5BC-827D-4E39-9D7E-60D2FFB04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587" y="1236721"/>
            <a:ext cx="1141900" cy="22622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7F87D20-ACA2-4BBC-8D75-399A823E4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028" y="1276992"/>
            <a:ext cx="1141900" cy="226764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E4C9F7-56EE-4155-B568-613C64C7A0D6}"/>
              </a:ext>
            </a:extLst>
          </p:cNvPr>
          <p:cNvSpPr txBox="1"/>
          <p:nvPr/>
        </p:nvSpPr>
        <p:spPr>
          <a:xfrm>
            <a:off x="599069" y="528835"/>
            <a:ext cx="87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1L</a:t>
            </a:r>
            <a:endParaRPr kumimoji="1" lang="ja-JP" altLang="en-US" sz="4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371623-A139-43BC-9D05-0D98091D61B2}"/>
              </a:ext>
            </a:extLst>
          </p:cNvPr>
          <p:cNvSpPr txBox="1"/>
          <p:nvPr/>
        </p:nvSpPr>
        <p:spPr>
          <a:xfrm>
            <a:off x="2178332" y="587868"/>
            <a:ext cx="87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2L</a:t>
            </a:r>
            <a:endParaRPr kumimoji="1" lang="ja-JP" altLang="en-US" sz="4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588352-B17B-43DF-BFD5-BB2A88FCF3AB}"/>
              </a:ext>
            </a:extLst>
          </p:cNvPr>
          <p:cNvSpPr txBox="1"/>
          <p:nvPr/>
        </p:nvSpPr>
        <p:spPr>
          <a:xfrm>
            <a:off x="3802368" y="590080"/>
            <a:ext cx="80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3L</a:t>
            </a:r>
            <a:endParaRPr kumimoji="1" lang="ja-JP" altLang="en-US" sz="4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599787-7C9C-4229-9300-9BDDF837B519}"/>
              </a:ext>
            </a:extLst>
          </p:cNvPr>
          <p:cNvSpPr txBox="1"/>
          <p:nvPr/>
        </p:nvSpPr>
        <p:spPr>
          <a:xfrm>
            <a:off x="5499644" y="605266"/>
            <a:ext cx="106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4</a:t>
            </a:r>
            <a:r>
              <a:rPr lang="en-US" altLang="ja-JP" sz="4000" dirty="0"/>
              <a:t>L</a:t>
            </a:r>
            <a:endParaRPr kumimoji="1" lang="ja-JP" altLang="en-US" sz="4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1B266-D0B9-4383-BDAF-39A0101D0977}"/>
              </a:ext>
            </a:extLst>
          </p:cNvPr>
          <p:cNvSpPr txBox="1"/>
          <p:nvPr/>
        </p:nvSpPr>
        <p:spPr>
          <a:xfrm>
            <a:off x="245571" y="3498975"/>
            <a:ext cx="141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1.5</a:t>
            </a:r>
            <a:r>
              <a:rPr kumimoji="1" lang="ja-JP" altLang="en-US" sz="4000" dirty="0"/>
              <a:t>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236C3D-225F-4617-A010-32AC35FF9061}"/>
              </a:ext>
            </a:extLst>
          </p:cNvPr>
          <p:cNvSpPr txBox="1"/>
          <p:nvPr/>
        </p:nvSpPr>
        <p:spPr>
          <a:xfrm>
            <a:off x="1948967" y="3469684"/>
            <a:ext cx="148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2.5</a:t>
            </a:r>
            <a:r>
              <a:rPr lang="ja-JP" altLang="en-US" sz="4000" dirty="0"/>
              <a:t>㎏</a:t>
            </a:r>
            <a:endParaRPr kumimoji="1" lang="ja-JP" altLang="en-US" sz="4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61E26C-DFB0-47CB-991F-43985470BF56}"/>
              </a:ext>
            </a:extLst>
          </p:cNvPr>
          <p:cNvSpPr txBox="1"/>
          <p:nvPr/>
        </p:nvSpPr>
        <p:spPr>
          <a:xfrm>
            <a:off x="3554373" y="3470999"/>
            <a:ext cx="170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3.5</a:t>
            </a:r>
            <a:r>
              <a:rPr kumimoji="1" lang="ja-JP" altLang="en-US" sz="4000" dirty="0"/>
              <a:t>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A42E15-F834-4011-B834-8FABC8B16076}"/>
              </a:ext>
            </a:extLst>
          </p:cNvPr>
          <p:cNvSpPr txBox="1"/>
          <p:nvPr/>
        </p:nvSpPr>
        <p:spPr>
          <a:xfrm>
            <a:off x="5209693" y="3464023"/>
            <a:ext cx="148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4.5</a:t>
            </a:r>
            <a:r>
              <a:rPr kumimoji="1" lang="ja-JP" altLang="en-US" sz="4000" dirty="0"/>
              <a:t>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C7425FC-3B0D-40F6-BCE8-004325B942C0}"/>
              </a:ext>
            </a:extLst>
          </p:cNvPr>
          <p:cNvSpPr txBox="1"/>
          <p:nvPr/>
        </p:nvSpPr>
        <p:spPr>
          <a:xfrm>
            <a:off x="6767162" y="139504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水の量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4B551426-FA39-449D-8C23-6080C2FB6C7B}"/>
              </a:ext>
            </a:extLst>
          </p:cNvPr>
          <p:cNvSpPr/>
          <p:nvPr/>
        </p:nvSpPr>
        <p:spPr>
          <a:xfrm>
            <a:off x="6658173" y="1357839"/>
            <a:ext cx="1936292" cy="70578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4E5BDE33-21A9-48B2-ACDD-A9B87B79EA5A}"/>
              </a:ext>
            </a:extLst>
          </p:cNvPr>
          <p:cNvSpPr/>
          <p:nvPr/>
        </p:nvSpPr>
        <p:spPr>
          <a:xfrm>
            <a:off x="9460710" y="1357840"/>
            <a:ext cx="2651368" cy="70578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D527BE-636D-4C84-9499-6826CFF9B55B}"/>
              </a:ext>
            </a:extLst>
          </p:cNvPr>
          <p:cNvSpPr txBox="1"/>
          <p:nvPr/>
        </p:nvSpPr>
        <p:spPr>
          <a:xfrm>
            <a:off x="9442529" y="140674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全体の重さ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9BE8FA-3C66-4146-B19A-4961E843BE0D}"/>
              </a:ext>
            </a:extLst>
          </p:cNvPr>
          <p:cNvSpPr txBox="1"/>
          <p:nvPr/>
        </p:nvSpPr>
        <p:spPr>
          <a:xfrm>
            <a:off x="8692325" y="14460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graphicFrame>
        <p:nvGraphicFramePr>
          <p:cNvPr id="31" name="表 6">
            <a:extLst>
              <a:ext uri="{FF2B5EF4-FFF2-40B4-BE49-F238E27FC236}">
                <a16:creationId xmlns:a16="http://schemas.microsoft.com/office/drawing/2014/main" id="{21C0A119-8D20-422D-972A-CA04781BE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88469"/>
              </p:ext>
            </p:extLst>
          </p:nvPr>
        </p:nvGraphicFramePr>
        <p:xfrm>
          <a:off x="508508" y="4607615"/>
          <a:ext cx="11044586" cy="1805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3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902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1" dirty="0"/>
                        <a:t>水の量</a:t>
                      </a:r>
                      <a:r>
                        <a:rPr lang="en-US" altLang="ja-JP" sz="4000" b="1" dirty="0"/>
                        <a:t>(L)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02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全体の重さ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㎏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8B85B41-96CE-4AF3-8E24-73F225F7822F}"/>
              </a:ext>
            </a:extLst>
          </p:cNvPr>
          <p:cNvGrpSpPr/>
          <p:nvPr/>
        </p:nvGrpSpPr>
        <p:grpSpPr>
          <a:xfrm>
            <a:off x="4319138" y="4119311"/>
            <a:ext cx="2518674" cy="2612270"/>
            <a:chOff x="4222567" y="4347995"/>
            <a:chExt cx="2518674" cy="2612270"/>
          </a:xfrm>
        </p:grpSpPr>
        <p:sp>
          <p:nvSpPr>
            <p:cNvPr id="41" name="矢印: 下カーブ 40">
              <a:extLst>
                <a:ext uri="{FF2B5EF4-FFF2-40B4-BE49-F238E27FC236}">
                  <a16:creationId xmlns:a16="http://schemas.microsoft.com/office/drawing/2014/main" id="{4126CE46-9BAE-4CBB-B557-4CC75E286F66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矢印: 下カーブ 41">
              <a:extLst>
                <a:ext uri="{FF2B5EF4-FFF2-40B4-BE49-F238E27FC236}">
                  <a16:creationId xmlns:a16="http://schemas.microsoft.com/office/drawing/2014/main" id="{EE18F462-EB9E-4C4E-A532-97E5E6F49B87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矢印: 下カーブ 42">
              <a:extLst>
                <a:ext uri="{FF2B5EF4-FFF2-40B4-BE49-F238E27FC236}">
                  <a16:creationId xmlns:a16="http://schemas.microsoft.com/office/drawing/2014/main" id="{BB698ED7-DD49-47FF-BA88-C94B7E84240F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8B13DE4-45ED-43EA-A2CD-451E70BAF12C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4AB456C-3715-400F-B488-A1373E71DAC4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46" name="矢印: 下カーブ 45">
              <a:extLst>
                <a:ext uri="{FF2B5EF4-FFF2-40B4-BE49-F238E27FC236}">
                  <a16:creationId xmlns:a16="http://schemas.microsoft.com/office/drawing/2014/main" id="{23FF5746-75C8-4405-9178-22D959727E10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D297E8-B1EB-4B04-A85D-9ABEB958DFE3}"/>
              </a:ext>
            </a:extLst>
          </p:cNvPr>
          <p:cNvSpPr txBox="1"/>
          <p:nvPr/>
        </p:nvSpPr>
        <p:spPr>
          <a:xfrm>
            <a:off x="879799" y="-5572"/>
            <a:ext cx="1067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バケツに水を入れた時の水の量と全体の重さ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2D8414A-55E7-4E8C-AC31-A641C7C84399}"/>
              </a:ext>
            </a:extLst>
          </p:cNvPr>
          <p:cNvSpPr txBox="1"/>
          <p:nvPr/>
        </p:nvSpPr>
        <p:spPr>
          <a:xfrm>
            <a:off x="6316968" y="2641061"/>
            <a:ext cx="160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7D5FCD-6BA3-4299-AA64-E35C6D1B901E}"/>
              </a:ext>
            </a:extLst>
          </p:cNvPr>
          <p:cNvSpPr txBox="1"/>
          <p:nvPr/>
        </p:nvSpPr>
        <p:spPr>
          <a:xfrm>
            <a:off x="6981834" y="3547831"/>
            <a:ext cx="4212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どちらでもない</a:t>
            </a:r>
            <a:endParaRPr kumimoji="1" lang="ja-JP" altLang="en-US" sz="44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4359A12-7F9F-4179-991C-D03E15B32D58}"/>
              </a:ext>
            </a:extLst>
          </p:cNvPr>
          <p:cNvSpPr txBox="1"/>
          <p:nvPr/>
        </p:nvSpPr>
        <p:spPr>
          <a:xfrm>
            <a:off x="4830125" y="6178129"/>
            <a:ext cx="83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？</a:t>
            </a:r>
            <a:endParaRPr kumimoji="1" lang="ja-JP" altLang="en-US" sz="4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BA37907-3E42-4873-811D-65183FEB2C16}"/>
              </a:ext>
            </a:extLst>
          </p:cNvPr>
          <p:cNvSpPr txBox="1"/>
          <p:nvPr/>
        </p:nvSpPr>
        <p:spPr>
          <a:xfrm>
            <a:off x="5842070" y="6072452"/>
            <a:ext cx="83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？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A82713-C2B1-D74D-CC69-7DB6355B46BC}"/>
              </a:ext>
            </a:extLst>
          </p:cNvPr>
          <p:cNvSpPr txBox="1"/>
          <p:nvPr/>
        </p:nvSpPr>
        <p:spPr>
          <a:xfrm>
            <a:off x="9763286" y="2646398"/>
            <a:ext cx="1957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520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  <p:bldP spid="28" grpId="0" animBg="1"/>
      <p:bldP spid="29" grpId="0"/>
      <p:bldP spid="30" grpId="0"/>
      <p:bldP spid="47" grpId="0"/>
      <p:bldP spid="48" grpId="0"/>
      <p:bldP spid="49" grpId="0"/>
      <p:bldP spid="51" grpId="0"/>
      <p:bldP spid="5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429257" y="23977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速さ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88536" y="-11937"/>
            <a:ext cx="1019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東京</a:t>
            </a:r>
            <a:r>
              <a:rPr kumimoji="1" lang="en-US" altLang="ja-JP" sz="4000" b="1" dirty="0"/>
              <a:t>-</a:t>
            </a:r>
            <a:r>
              <a:rPr kumimoji="1" lang="ja-JP" altLang="en-US" sz="4000" b="1" dirty="0"/>
              <a:t>姫路間</a:t>
            </a:r>
            <a:r>
              <a:rPr kumimoji="1" lang="en-US" altLang="ja-JP" sz="4000" b="1" dirty="0"/>
              <a:t>570</a:t>
            </a:r>
            <a:r>
              <a:rPr kumimoji="1" lang="ja-JP" altLang="en-US" sz="4000" b="1" dirty="0"/>
              <a:t>㎞を走る列車の速さと時間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689482" y="2212511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119396" y="2212511"/>
            <a:ext cx="19697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299748" y="2397740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401191" y="242851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71322"/>
              </p:ext>
            </p:extLst>
          </p:nvPr>
        </p:nvGraphicFramePr>
        <p:xfrm>
          <a:off x="573708" y="4616777"/>
          <a:ext cx="11044584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2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0710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時速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57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28.5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19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14.25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F45D109-8B0A-48A8-A1D6-BD8BE3A7E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4203" y="705448"/>
            <a:ext cx="4760779" cy="13258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9BBE7-86EE-42D9-963C-25D85B96A86B}"/>
              </a:ext>
            </a:extLst>
          </p:cNvPr>
          <p:cNvSpPr txBox="1"/>
          <p:nvPr/>
        </p:nvSpPr>
        <p:spPr>
          <a:xfrm>
            <a:off x="757748" y="980456"/>
            <a:ext cx="44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東京</a:t>
            </a:r>
            <a:r>
              <a:rPr lang="en-US" altLang="ja-JP" sz="3600" dirty="0"/>
              <a:t>-</a:t>
            </a:r>
            <a:r>
              <a:rPr lang="ja-JP" altLang="en-US" sz="3600" dirty="0"/>
              <a:t>姫路間</a:t>
            </a:r>
            <a:r>
              <a:rPr lang="en-US" altLang="ja-JP" sz="3600" dirty="0"/>
              <a:t>570</a:t>
            </a:r>
            <a:r>
              <a:rPr lang="ja-JP" altLang="en-US" sz="3600" dirty="0"/>
              <a:t>㎞</a:t>
            </a:r>
            <a:endParaRPr kumimoji="1" lang="en-US" altLang="ja-JP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FC42BF-60B9-42D3-898F-9F9B457C68E1}"/>
              </a:ext>
            </a:extLst>
          </p:cNvPr>
          <p:cNvSpPr txBox="1"/>
          <p:nvPr/>
        </p:nvSpPr>
        <p:spPr>
          <a:xfrm>
            <a:off x="1313670" y="3414771"/>
            <a:ext cx="1535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04A236-0BF2-49FF-968F-EAD8CE372B44}"/>
              </a:ext>
            </a:extLst>
          </p:cNvPr>
          <p:cNvSpPr txBox="1"/>
          <p:nvPr/>
        </p:nvSpPr>
        <p:spPr>
          <a:xfrm>
            <a:off x="7591694" y="3357859"/>
            <a:ext cx="4222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どちらでもない</a:t>
            </a:r>
            <a:endParaRPr kumimoji="1" lang="ja-JP" altLang="en-US" sz="44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54BD46-22F2-41E1-BCE5-87C587792563}"/>
              </a:ext>
            </a:extLst>
          </p:cNvPr>
          <p:cNvGrpSpPr/>
          <p:nvPr/>
        </p:nvGrpSpPr>
        <p:grpSpPr>
          <a:xfrm>
            <a:off x="3692433" y="3929351"/>
            <a:ext cx="2825102" cy="612374"/>
            <a:chOff x="4238363" y="4347995"/>
            <a:chExt cx="2825102" cy="612374"/>
          </a:xfrm>
        </p:grpSpPr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377CEC02-AD67-47B9-BDD2-3B4B97F83147}"/>
                </a:ext>
              </a:extLst>
            </p:cNvPr>
            <p:cNvSpPr/>
            <p:nvPr/>
          </p:nvSpPr>
          <p:spPr>
            <a:xfrm>
              <a:off x="4238363" y="4519482"/>
              <a:ext cx="2825102" cy="398884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B3A7B-7FC5-4A62-BEEF-BF327E98C8DE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ED2B3C4-1146-41AD-988F-522DC3703999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3" name="矢印: 下カーブ 22">
              <a:extLst>
                <a:ext uri="{FF2B5EF4-FFF2-40B4-BE49-F238E27FC236}">
                  <a16:creationId xmlns:a16="http://schemas.microsoft.com/office/drawing/2014/main" id="{597BA60E-13CD-4ABF-95A5-ACA2EEC3A85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3D89722-E44E-4206-95DC-641ABD095941}"/>
              </a:ext>
            </a:extLst>
          </p:cNvPr>
          <p:cNvGrpSpPr/>
          <p:nvPr/>
        </p:nvGrpSpPr>
        <p:grpSpPr>
          <a:xfrm>
            <a:off x="3560458" y="3880956"/>
            <a:ext cx="3054101" cy="2610644"/>
            <a:chOff x="4222567" y="4349620"/>
            <a:chExt cx="3054101" cy="2610644"/>
          </a:xfrm>
        </p:grpSpPr>
        <p:sp>
          <p:nvSpPr>
            <p:cNvPr id="39" name="矢印: 下カーブ 38">
              <a:extLst>
                <a:ext uri="{FF2B5EF4-FFF2-40B4-BE49-F238E27FC236}">
                  <a16:creationId xmlns:a16="http://schemas.microsoft.com/office/drawing/2014/main" id="{F7C376D4-3AC8-4DB8-B2DD-BF0062283472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矢印: 下カーブ 39">
              <a:extLst>
                <a:ext uri="{FF2B5EF4-FFF2-40B4-BE49-F238E27FC236}">
                  <a16:creationId xmlns:a16="http://schemas.microsoft.com/office/drawing/2014/main" id="{98E8EF70-3C16-4D6A-AE05-C6FA64A514B2}"/>
                </a:ext>
              </a:extLst>
            </p:cNvPr>
            <p:cNvSpPr/>
            <p:nvPr/>
          </p:nvSpPr>
          <p:spPr>
            <a:xfrm flipV="1">
              <a:off x="4222568" y="6534605"/>
              <a:ext cx="3054100" cy="425659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EA69E91-78D9-4BAB-A9DE-214A4856D9AF}"/>
                </a:ext>
              </a:extLst>
            </p:cNvPr>
            <p:cNvSpPr txBox="1"/>
            <p:nvPr/>
          </p:nvSpPr>
          <p:spPr>
            <a:xfrm>
              <a:off x="5389720" y="434962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070FF1DE-4266-4D86-BFFB-E711A6C89275}"/>
              </a:ext>
            </a:extLst>
          </p:cNvPr>
          <p:cNvGrpSpPr/>
          <p:nvPr/>
        </p:nvGrpSpPr>
        <p:grpSpPr>
          <a:xfrm>
            <a:off x="4112018" y="5795954"/>
            <a:ext cx="553048" cy="1077218"/>
            <a:chOff x="605499" y="2197305"/>
            <a:chExt cx="497437" cy="1077218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A2C4B49B-07C1-405A-BDE7-312874FE07AE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2</a:t>
              </a:r>
              <a:endParaRPr kumimoji="1" lang="ja-JP" altLang="en-US" sz="3200" b="1" dirty="0"/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A762A00D-3DA2-4C43-AEA7-587AFF3CCD6E}"/>
                </a:ext>
              </a:extLst>
            </p:cNvPr>
            <p:cNvCxnSpPr>
              <a:cxnSpLocks/>
              <a:stCxn id="62" idx="1"/>
            </p:cNvCxnSpPr>
            <p:nvPr/>
          </p:nvCxnSpPr>
          <p:spPr>
            <a:xfrm>
              <a:off x="605499" y="2735914"/>
              <a:ext cx="3589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A45F6F00-47B2-446D-8315-3FF74A347378}"/>
              </a:ext>
            </a:extLst>
          </p:cNvPr>
          <p:cNvGrpSpPr/>
          <p:nvPr/>
        </p:nvGrpSpPr>
        <p:grpSpPr>
          <a:xfrm>
            <a:off x="5934473" y="5795954"/>
            <a:ext cx="497437" cy="1077218"/>
            <a:chOff x="605499" y="2197305"/>
            <a:chExt cx="497437" cy="1077218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23D060A-3087-4B77-AEAE-FDDE478CDCA8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3</a:t>
              </a:r>
              <a:endParaRPr kumimoji="1" lang="ja-JP" altLang="en-US" sz="3200" b="1" dirty="0"/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7D954F15-26EA-4E03-873D-506CCF810652}"/>
                </a:ext>
              </a:extLst>
            </p:cNvPr>
            <p:cNvCxnSpPr>
              <a:stCxn id="65" idx="1"/>
              <a:endCxn id="65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0EBAD8-8F1B-386C-5CBC-86C26FF9228B}"/>
              </a:ext>
            </a:extLst>
          </p:cNvPr>
          <p:cNvSpPr txBox="1"/>
          <p:nvPr/>
        </p:nvSpPr>
        <p:spPr>
          <a:xfrm>
            <a:off x="4413644" y="3285283"/>
            <a:ext cx="223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378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2786179" y="3200127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辺の長さ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604878" y="297093"/>
            <a:ext cx="65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正三角形の一辺と周りの長さ</a:t>
            </a:r>
            <a:endParaRPr kumimoji="1" lang="en-US" altLang="ja-JP" sz="3600" b="1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697460" y="3039691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5961118" y="3039691"/>
            <a:ext cx="294911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161863" y="3176514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13EDED6E-C054-4CE8-BA62-08A3918B7AD9}"/>
              </a:ext>
            </a:extLst>
          </p:cNvPr>
          <p:cNvSpPr/>
          <p:nvPr/>
        </p:nvSpPr>
        <p:spPr>
          <a:xfrm>
            <a:off x="1228382" y="1496111"/>
            <a:ext cx="360000" cy="3240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77200EB1-DD7B-4800-B3A6-928D0D9C17DC}"/>
              </a:ext>
            </a:extLst>
          </p:cNvPr>
          <p:cNvSpPr/>
          <p:nvPr/>
        </p:nvSpPr>
        <p:spPr>
          <a:xfrm>
            <a:off x="2746845" y="1198587"/>
            <a:ext cx="720969" cy="621524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809F1B52-10E2-474F-BA74-02D595160076}"/>
              </a:ext>
            </a:extLst>
          </p:cNvPr>
          <p:cNvSpPr/>
          <p:nvPr/>
        </p:nvSpPr>
        <p:spPr>
          <a:xfrm>
            <a:off x="4626277" y="862477"/>
            <a:ext cx="1110859" cy="957634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3DFEB1DE-76D3-4397-BC40-C7AD7C40326A}"/>
              </a:ext>
            </a:extLst>
          </p:cNvPr>
          <p:cNvSpPr/>
          <p:nvPr/>
        </p:nvSpPr>
        <p:spPr>
          <a:xfrm>
            <a:off x="6895599" y="551242"/>
            <a:ext cx="1471893" cy="126886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5DF8008B-5A25-4DF8-BF98-8271473ACE86}"/>
              </a:ext>
            </a:extLst>
          </p:cNvPr>
          <p:cNvSpPr/>
          <p:nvPr/>
        </p:nvSpPr>
        <p:spPr>
          <a:xfrm>
            <a:off x="9525956" y="267201"/>
            <a:ext cx="1801382" cy="155291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5955575" y="320012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まわりの長さ</a:t>
            </a:r>
            <a:endParaRPr kumimoji="1" lang="ja-JP" altLang="en-US" sz="36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D86341-C0F0-4F0E-AE92-5AD52A6620FA}"/>
              </a:ext>
            </a:extLst>
          </p:cNvPr>
          <p:cNvSpPr txBox="1"/>
          <p:nvPr/>
        </p:nvSpPr>
        <p:spPr>
          <a:xfrm>
            <a:off x="997051" y="187864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1AA7B7B-DBB6-4513-A4D5-555508606CC2}"/>
              </a:ext>
            </a:extLst>
          </p:cNvPr>
          <p:cNvSpPr txBox="1"/>
          <p:nvPr/>
        </p:nvSpPr>
        <p:spPr>
          <a:xfrm>
            <a:off x="494649" y="124566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BC5C618-06D0-40F2-912B-A3BD4849644A}"/>
              </a:ext>
            </a:extLst>
          </p:cNvPr>
          <p:cNvSpPr txBox="1"/>
          <p:nvPr/>
        </p:nvSpPr>
        <p:spPr>
          <a:xfrm>
            <a:off x="1426651" y="123533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28E080C-17E6-48E7-8748-8E0BC0DD39E1}"/>
              </a:ext>
            </a:extLst>
          </p:cNvPr>
          <p:cNvSpPr txBox="1"/>
          <p:nvPr/>
        </p:nvSpPr>
        <p:spPr>
          <a:xfrm>
            <a:off x="2716314" y="182011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A4C6B93-71CB-4E68-A779-97F6D7FFCF84}"/>
              </a:ext>
            </a:extLst>
          </p:cNvPr>
          <p:cNvSpPr txBox="1"/>
          <p:nvPr/>
        </p:nvSpPr>
        <p:spPr>
          <a:xfrm>
            <a:off x="2208506" y="104365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11BFC1-73CA-4D38-AEE9-F9AD821777DA}"/>
              </a:ext>
            </a:extLst>
          </p:cNvPr>
          <p:cNvSpPr txBox="1"/>
          <p:nvPr/>
        </p:nvSpPr>
        <p:spPr>
          <a:xfrm>
            <a:off x="3186502" y="105109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A0578C5-8AAE-4457-9F2B-C886747DB141}"/>
              </a:ext>
            </a:extLst>
          </p:cNvPr>
          <p:cNvSpPr txBox="1"/>
          <p:nvPr/>
        </p:nvSpPr>
        <p:spPr>
          <a:xfrm>
            <a:off x="4770375" y="183133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2FEEC02-4562-4BBB-B24C-31CA7B6AFAC0}"/>
              </a:ext>
            </a:extLst>
          </p:cNvPr>
          <p:cNvSpPr txBox="1"/>
          <p:nvPr/>
        </p:nvSpPr>
        <p:spPr>
          <a:xfrm>
            <a:off x="7220214" y="182162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B93678B-BF86-41B0-B170-C12A8F0118A8}"/>
              </a:ext>
            </a:extLst>
          </p:cNvPr>
          <p:cNvSpPr txBox="1"/>
          <p:nvPr/>
        </p:nvSpPr>
        <p:spPr>
          <a:xfrm>
            <a:off x="10159811" y="177006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68975"/>
              </p:ext>
            </p:extLst>
          </p:nvPr>
        </p:nvGraphicFramePr>
        <p:xfrm>
          <a:off x="812276" y="4587929"/>
          <a:ext cx="10567447" cy="156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599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14742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75497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9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FC2DCEC-EC79-48C1-AF60-C1F718427D11}"/>
              </a:ext>
            </a:extLst>
          </p:cNvPr>
          <p:cNvSpPr txBox="1"/>
          <p:nvPr/>
        </p:nvSpPr>
        <p:spPr>
          <a:xfrm>
            <a:off x="1203843" y="4659977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辺の長さ</a:t>
            </a:r>
            <a:endParaRPr kumimoji="1" lang="ja-JP" altLang="en-US" sz="36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B525B3F-A152-4F53-A78A-3CBD26D59006}"/>
              </a:ext>
            </a:extLst>
          </p:cNvPr>
          <p:cNvSpPr txBox="1"/>
          <p:nvPr/>
        </p:nvSpPr>
        <p:spPr>
          <a:xfrm>
            <a:off x="985118" y="55462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まわりの長さ</a:t>
            </a:r>
            <a:endParaRPr kumimoji="1" lang="ja-JP" altLang="en-US" sz="36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61A785-E82B-4AF1-86F1-67BF0D1C2AC2}"/>
              </a:ext>
            </a:extLst>
          </p:cNvPr>
          <p:cNvSpPr txBox="1"/>
          <p:nvPr/>
        </p:nvSpPr>
        <p:spPr>
          <a:xfrm>
            <a:off x="3418805" y="2291996"/>
            <a:ext cx="1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3E26CBCB-1B7C-4EF2-AB1B-18877E72A6F1}"/>
              </a:ext>
            </a:extLst>
          </p:cNvPr>
          <p:cNvSpPr/>
          <p:nvPr/>
        </p:nvSpPr>
        <p:spPr>
          <a:xfrm>
            <a:off x="4631294" y="4181778"/>
            <a:ext cx="2465355" cy="398884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20F8C3E8-BA1B-41B2-B613-47697E4F9108}"/>
              </a:ext>
            </a:extLst>
          </p:cNvPr>
          <p:cNvSpPr/>
          <p:nvPr/>
        </p:nvSpPr>
        <p:spPr>
          <a:xfrm flipV="1">
            <a:off x="4663452" y="6226273"/>
            <a:ext cx="1072142" cy="341202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E12AFDA0-D138-4A88-8851-0BEDF7A78FBA}"/>
              </a:ext>
            </a:extLst>
          </p:cNvPr>
          <p:cNvSpPr/>
          <p:nvPr/>
        </p:nvSpPr>
        <p:spPr>
          <a:xfrm flipV="1">
            <a:off x="4663453" y="6226269"/>
            <a:ext cx="2338738" cy="425659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4263BE7-F0CD-40B3-8FD3-8C1E16D75AC3}"/>
              </a:ext>
            </a:extLst>
          </p:cNvPr>
          <p:cNvSpPr txBox="1"/>
          <p:nvPr/>
        </p:nvSpPr>
        <p:spPr>
          <a:xfrm>
            <a:off x="4841940" y="401029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DD6B9C-4888-4A16-AA13-F2F6B789E23B}"/>
              </a:ext>
            </a:extLst>
          </p:cNvPr>
          <p:cNvSpPr txBox="1"/>
          <p:nvPr/>
        </p:nvSpPr>
        <p:spPr>
          <a:xfrm>
            <a:off x="4752733" y="6000438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DF28CAC-C55F-4887-A71D-1AD466E15751}"/>
              </a:ext>
            </a:extLst>
          </p:cNvPr>
          <p:cNvSpPr txBox="1"/>
          <p:nvPr/>
        </p:nvSpPr>
        <p:spPr>
          <a:xfrm>
            <a:off x="5985038" y="6254108"/>
            <a:ext cx="10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2C3B075-EEB0-4F20-A672-6FB014DAC38F}"/>
              </a:ext>
            </a:extLst>
          </p:cNvPr>
          <p:cNvSpPr txBox="1"/>
          <p:nvPr/>
        </p:nvSpPr>
        <p:spPr>
          <a:xfrm>
            <a:off x="6105771" y="404974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3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37" name="矢印: 下カーブ 36">
            <a:extLst>
              <a:ext uri="{FF2B5EF4-FFF2-40B4-BE49-F238E27FC236}">
                <a16:creationId xmlns:a16="http://schemas.microsoft.com/office/drawing/2014/main" id="{B42EBFF5-6E59-4E5D-848E-EB3F393FA9BD}"/>
              </a:ext>
            </a:extLst>
          </p:cNvPr>
          <p:cNvSpPr/>
          <p:nvPr/>
        </p:nvSpPr>
        <p:spPr>
          <a:xfrm>
            <a:off x="4663452" y="4302678"/>
            <a:ext cx="1072143" cy="319987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35BD7E3-EF90-45A8-BB3F-E74A87167636}"/>
              </a:ext>
            </a:extLst>
          </p:cNvPr>
          <p:cNvSpPr txBox="1"/>
          <p:nvPr/>
        </p:nvSpPr>
        <p:spPr>
          <a:xfrm>
            <a:off x="5365745" y="99031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3441E1E-997D-472F-B174-4D3CED27F79F}"/>
              </a:ext>
            </a:extLst>
          </p:cNvPr>
          <p:cNvSpPr txBox="1"/>
          <p:nvPr/>
        </p:nvSpPr>
        <p:spPr>
          <a:xfrm>
            <a:off x="4214946" y="93152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137C8A5-7A0E-432B-81E0-EE006071AD82}"/>
              </a:ext>
            </a:extLst>
          </p:cNvPr>
          <p:cNvSpPr txBox="1"/>
          <p:nvPr/>
        </p:nvSpPr>
        <p:spPr>
          <a:xfrm>
            <a:off x="6451071" y="80850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7A964B9-4AD4-46AA-AA36-F03C2DBA283B}"/>
              </a:ext>
            </a:extLst>
          </p:cNvPr>
          <p:cNvSpPr txBox="1"/>
          <p:nvPr/>
        </p:nvSpPr>
        <p:spPr>
          <a:xfrm>
            <a:off x="9270060" y="51611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FF66A5-3D96-43D7-89F7-FA9F1E8D92C4}"/>
              </a:ext>
            </a:extLst>
          </p:cNvPr>
          <p:cNvSpPr txBox="1"/>
          <p:nvPr/>
        </p:nvSpPr>
        <p:spPr>
          <a:xfrm>
            <a:off x="7929504" y="80850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D5488A2-7B85-4D27-AFDE-E164BE5265BD}"/>
              </a:ext>
            </a:extLst>
          </p:cNvPr>
          <p:cNvSpPr txBox="1"/>
          <p:nvPr/>
        </p:nvSpPr>
        <p:spPr>
          <a:xfrm>
            <a:off x="10874690" y="69792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4B2238-5616-654F-EB8E-20DAA7B01C80}"/>
              </a:ext>
            </a:extLst>
          </p:cNvPr>
          <p:cNvSpPr txBox="1"/>
          <p:nvPr/>
        </p:nvSpPr>
        <p:spPr>
          <a:xfrm>
            <a:off x="6537212" y="2267117"/>
            <a:ext cx="225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68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  <p:bldP spid="34" grpId="0"/>
      <p:bldP spid="3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A6434E4-F91B-49EF-85F2-BDD164CEE43D}"/>
              </a:ext>
            </a:extLst>
          </p:cNvPr>
          <p:cNvSpPr txBox="1"/>
          <p:nvPr/>
        </p:nvSpPr>
        <p:spPr>
          <a:xfrm>
            <a:off x="416549" y="78265"/>
            <a:ext cx="1095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150</a:t>
            </a:r>
            <a:r>
              <a:rPr kumimoji="1" lang="ja-JP" altLang="en-US" sz="3600" dirty="0"/>
              <a:t>ページの本を読みます。</a:t>
            </a:r>
            <a:endParaRPr kumimoji="1"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en-US" altLang="ja-JP" sz="3600" dirty="0"/>
              <a:t>1</a:t>
            </a:r>
            <a:r>
              <a:rPr kumimoji="1" lang="ja-JP" altLang="en-US" sz="3600" dirty="0"/>
              <a:t>日に読むページ数と読み終わるまでの日数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DC5C31-0211-4C23-B349-8FBCC13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7" y="188381"/>
            <a:ext cx="1155935" cy="1321594"/>
          </a:xfrm>
          <a:prstGeom prst="rect">
            <a:avLst/>
          </a:prstGeom>
        </p:spPr>
      </p:pic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A754A28A-2A80-4560-93C5-CCF356D6E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48842"/>
              </p:ext>
            </p:extLst>
          </p:nvPr>
        </p:nvGraphicFramePr>
        <p:xfrm>
          <a:off x="484602" y="4155214"/>
          <a:ext cx="11044586" cy="177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3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日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ページ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/>
                        <a:t>読み終わるまでの日数</a:t>
                      </a:r>
                      <a:r>
                        <a:rPr kumimoji="1" lang="en-US" altLang="ja-JP" sz="2800" b="1" dirty="0"/>
                        <a:t>(</a:t>
                      </a:r>
                      <a:r>
                        <a:rPr kumimoji="1" lang="ja-JP" altLang="en-US" sz="2800" b="1" dirty="0"/>
                        <a:t>日</a:t>
                      </a:r>
                      <a:r>
                        <a:rPr kumimoji="1" lang="en-US" altLang="ja-JP" sz="2800" b="1" dirty="0"/>
                        <a:t>)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3.75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F348A55-4E7F-43A1-8E4B-8AC5F41B34BD}"/>
              </a:ext>
            </a:extLst>
          </p:cNvPr>
          <p:cNvSpPr txBox="1"/>
          <p:nvPr/>
        </p:nvSpPr>
        <p:spPr>
          <a:xfrm>
            <a:off x="1094968" y="28425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日読むページ数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15027214-9708-4A02-9063-6B972D75CD49}"/>
              </a:ext>
            </a:extLst>
          </p:cNvPr>
          <p:cNvSpPr/>
          <p:nvPr/>
        </p:nvSpPr>
        <p:spPr>
          <a:xfrm>
            <a:off x="978213" y="2674910"/>
            <a:ext cx="385882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5AE667E-370E-4E56-83DA-75FF3B373A50}"/>
              </a:ext>
            </a:extLst>
          </p:cNvPr>
          <p:cNvSpPr/>
          <p:nvPr/>
        </p:nvSpPr>
        <p:spPr>
          <a:xfrm>
            <a:off x="5804870" y="2674910"/>
            <a:ext cx="520536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14A9BB-87AA-4504-B0D6-66558AD0F915}"/>
              </a:ext>
            </a:extLst>
          </p:cNvPr>
          <p:cNvSpPr txBox="1"/>
          <p:nvPr/>
        </p:nvSpPr>
        <p:spPr>
          <a:xfrm>
            <a:off x="5005616" y="281173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AAC04A-67E2-4EC7-9D37-D9F30E89C9DD}"/>
              </a:ext>
            </a:extLst>
          </p:cNvPr>
          <p:cNvSpPr txBox="1"/>
          <p:nvPr/>
        </p:nvSpPr>
        <p:spPr>
          <a:xfrm>
            <a:off x="6006895" y="281173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読み終わるまでの日数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1B52D3-068C-400A-925B-C34995514DC4}"/>
              </a:ext>
            </a:extLst>
          </p:cNvPr>
          <p:cNvSpPr txBox="1"/>
          <p:nvPr/>
        </p:nvSpPr>
        <p:spPr>
          <a:xfrm>
            <a:off x="3441400" y="1514730"/>
            <a:ext cx="1561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03F587-F660-45DF-9723-5A7BA503CAB9}"/>
              </a:ext>
            </a:extLst>
          </p:cNvPr>
          <p:cNvGrpSpPr/>
          <p:nvPr/>
        </p:nvGrpSpPr>
        <p:grpSpPr>
          <a:xfrm>
            <a:off x="4139420" y="3611991"/>
            <a:ext cx="2857657" cy="2817408"/>
            <a:chOff x="4222566" y="4347995"/>
            <a:chExt cx="2857657" cy="2817408"/>
          </a:xfrm>
        </p:grpSpPr>
        <p:sp>
          <p:nvSpPr>
            <p:cNvPr id="15" name="矢印: 下カーブ 14">
              <a:extLst>
                <a:ext uri="{FF2B5EF4-FFF2-40B4-BE49-F238E27FC236}">
                  <a16:creationId xmlns:a16="http://schemas.microsoft.com/office/drawing/2014/main" id="{2ACE4DCE-8EAB-4765-A444-DEFA1D88F1AA}"/>
                </a:ext>
              </a:extLst>
            </p:cNvPr>
            <p:cNvSpPr/>
            <p:nvPr/>
          </p:nvSpPr>
          <p:spPr>
            <a:xfrm>
              <a:off x="4238362" y="4519482"/>
              <a:ext cx="2841861" cy="398884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EF60DDB8-E34A-4E7A-ABF3-5DBA3ED80C0B}"/>
                </a:ext>
              </a:extLst>
            </p:cNvPr>
            <p:cNvSpPr/>
            <p:nvPr/>
          </p:nvSpPr>
          <p:spPr>
            <a:xfrm flipV="1">
              <a:off x="4222566" y="6739747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341C9769-D2D0-49F8-BFE4-865F0FD925E9}"/>
                </a:ext>
              </a:extLst>
            </p:cNvPr>
            <p:cNvSpPr/>
            <p:nvPr/>
          </p:nvSpPr>
          <p:spPr>
            <a:xfrm flipV="1">
              <a:off x="4222566" y="6739744"/>
              <a:ext cx="2857657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045D8AF-2163-41BC-9772-8AE08601510F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2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9798C4C-E085-4C58-9E79-3E3305B79871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ja-JP" altLang="en-US" sz="3200" b="1" dirty="0"/>
                <a:t>倍</a:t>
              </a:r>
            </a:p>
          </p:txBody>
        </p:sp>
        <p:sp>
          <p:nvSpPr>
            <p:cNvPr id="22" name="矢印: 下カーブ 21">
              <a:extLst>
                <a:ext uri="{FF2B5EF4-FFF2-40B4-BE49-F238E27FC236}">
                  <a16:creationId xmlns:a16="http://schemas.microsoft.com/office/drawing/2014/main" id="{3012FE0E-5110-43AA-B474-967AFF768967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F2ED2F7-6122-496D-B13B-0EBBA7E5F013}"/>
              </a:ext>
            </a:extLst>
          </p:cNvPr>
          <p:cNvGrpSpPr/>
          <p:nvPr/>
        </p:nvGrpSpPr>
        <p:grpSpPr>
          <a:xfrm>
            <a:off x="4583100" y="5856405"/>
            <a:ext cx="497437" cy="1077218"/>
            <a:chOff x="605499" y="2197305"/>
            <a:chExt cx="497437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3035633-CA8E-4E5D-AF59-1FB34DAC746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C9AE0F1-6C77-41CB-94BB-76B04C0A01AC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36AC464-D24D-4B6F-B6A2-2761EEB74843}"/>
              </a:ext>
            </a:extLst>
          </p:cNvPr>
          <p:cNvGrpSpPr/>
          <p:nvPr/>
        </p:nvGrpSpPr>
        <p:grpSpPr>
          <a:xfrm>
            <a:off x="5837115" y="5922553"/>
            <a:ext cx="497437" cy="1077218"/>
            <a:chOff x="605499" y="2197305"/>
            <a:chExt cx="497437" cy="107721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C8C7213-198B-45F6-B776-5F8E0774640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C5C09F0-A5BE-435D-BC73-5D3186793F70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CB5FA56-CF06-47DF-B465-8B371CEFC060}"/>
              </a:ext>
            </a:extLst>
          </p:cNvPr>
          <p:cNvSpPr/>
          <p:nvPr/>
        </p:nvSpPr>
        <p:spPr>
          <a:xfrm>
            <a:off x="3799392" y="5964556"/>
            <a:ext cx="3382189" cy="875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A9E9FB4-B609-44B9-9476-E0AD194BE16A}"/>
              </a:ext>
            </a:extLst>
          </p:cNvPr>
          <p:cNvGrpSpPr/>
          <p:nvPr/>
        </p:nvGrpSpPr>
        <p:grpSpPr>
          <a:xfrm>
            <a:off x="4193709" y="3755143"/>
            <a:ext cx="2883302" cy="2610643"/>
            <a:chOff x="4222567" y="4349620"/>
            <a:chExt cx="2883302" cy="2610643"/>
          </a:xfrm>
        </p:grpSpPr>
        <p:sp>
          <p:nvSpPr>
            <p:cNvPr id="39" name="矢印: 下カーブ 38">
              <a:extLst>
                <a:ext uri="{FF2B5EF4-FFF2-40B4-BE49-F238E27FC236}">
                  <a16:creationId xmlns:a16="http://schemas.microsoft.com/office/drawing/2014/main" id="{D290BA3A-7094-4228-8589-57896C308DC6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矢印: 下カーブ 39">
              <a:extLst>
                <a:ext uri="{FF2B5EF4-FFF2-40B4-BE49-F238E27FC236}">
                  <a16:creationId xmlns:a16="http://schemas.microsoft.com/office/drawing/2014/main" id="{2A32B08E-A59F-483B-AFF6-76DB40961A60}"/>
                </a:ext>
              </a:extLst>
            </p:cNvPr>
            <p:cNvSpPr/>
            <p:nvPr/>
          </p:nvSpPr>
          <p:spPr>
            <a:xfrm flipV="1">
              <a:off x="4222568" y="6534604"/>
              <a:ext cx="2883301" cy="425659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D36E842-2851-42B6-B8C1-D19D46F17B9C}"/>
                </a:ext>
              </a:extLst>
            </p:cNvPr>
            <p:cNvSpPr txBox="1"/>
            <p:nvPr/>
          </p:nvSpPr>
          <p:spPr>
            <a:xfrm>
              <a:off x="5389720" y="434962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3209E13-095B-41C3-B675-F261AFC8E083}"/>
              </a:ext>
            </a:extLst>
          </p:cNvPr>
          <p:cNvGrpSpPr/>
          <p:nvPr/>
        </p:nvGrpSpPr>
        <p:grpSpPr>
          <a:xfrm>
            <a:off x="4725936" y="5676576"/>
            <a:ext cx="553048" cy="1077218"/>
            <a:chOff x="605499" y="2197305"/>
            <a:chExt cx="497437" cy="1077218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4F3BFAF-5C90-48FB-BDE6-C1FF8941DE50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2</a:t>
              </a:r>
              <a:endParaRPr kumimoji="1" lang="ja-JP" altLang="en-US" sz="3200" b="1" dirty="0"/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65F98BC9-216D-4F14-B817-4F4200B6E49E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>
              <a:off x="605499" y="2735914"/>
              <a:ext cx="3589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21DECDD-2D93-413C-89D6-11817E2BBD08}"/>
              </a:ext>
            </a:extLst>
          </p:cNvPr>
          <p:cNvGrpSpPr/>
          <p:nvPr/>
        </p:nvGrpSpPr>
        <p:grpSpPr>
          <a:xfrm>
            <a:off x="6343174" y="5635735"/>
            <a:ext cx="497437" cy="1077218"/>
            <a:chOff x="605499" y="2197305"/>
            <a:chExt cx="497437" cy="1077218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BAF4353-53BB-4649-AAA8-5B1BA8F8A32C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3</a:t>
              </a:r>
              <a:endParaRPr kumimoji="1" lang="ja-JP" altLang="en-US" sz="3200" b="1" dirty="0"/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6938F8D-65ED-4A7F-850F-32ED986E0325}"/>
                </a:ext>
              </a:extLst>
            </p:cNvPr>
            <p:cNvCxnSpPr>
              <a:stCxn id="59" idx="1"/>
              <a:endCxn id="5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8AED59-0F1F-6FD1-59D9-38D955002574}"/>
              </a:ext>
            </a:extLst>
          </p:cNvPr>
          <p:cNvSpPr txBox="1"/>
          <p:nvPr/>
        </p:nvSpPr>
        <p:spPr>
          <a:xfrm>
            <a:off x="5837115" y="1502202"/>
            <a:ext cx="2265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887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374547" y="2012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236855" y="-11937"/>
            <a:ext cx="91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780635" y="1875536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044293" y="1875536"/>
            <a:ext cx="294911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245038" y="2012359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038750" y="203597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走った道のり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24856"/>
              </p:ext>
            </p:extLst>
          </p:nvPr>
        </p:nvGraphicFramePr>
        <p:xfrm>
          <a:off x="197963" y="4085131"/>
          <a:ext cx="11726947" cy="1768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5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3518646138"/>
                    </a:ext>
                  </a:extLst>
                </a:gridCol>
              </a:tblGrid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1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2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3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4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5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/>
                        <a:t>8</a:t>
                      </a:r>
                      <a:endParaRPr kumimoji="1" lang="ja-JP" alt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6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走った道のり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300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600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900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1500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4B9032B4-D212-40AD-BF4E-3A9775A3F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8" y="1112574"/>
            <a:ext cx="9927950" cy="51940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0C9F3-EEC2-4455-BD59-C312E1E49EEA}"/>
              </a:ext>
            </a:extLst>
          </p:cNvPr>
          <p:cNvSpPr txBox="1"/>
          <p:nvPr/>
        </p:nvSpPr>
        <p:spPr>
          <a:xfrm>
            <a:off x="3953326" y="3042458"/>
            <a:ext cx="14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CD7C07-1C44-484B-B0D3-ABB84E4391DE}"/>
              </a:ext>
            </a:extLst>
          </p:cNvPr>
          <p:cNvSpPr txBox="1"/>
          <p:nvPr/>
        </p:nvSpPr>
        <p:spPr>
          <a:xfrm>
            <a:off x="6207403" y="3034806"/>
            <a:ext cx="21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AA9DE482-BE71-4E88-BCC3-45BA36201445}"/>
              </a:ext>
            </a:extLst>
          </p:cNvPr>
          <p:cNvSpPr/>
          <p:nvPr/>
        </p:nvSpPr>
        <p:spPr>
          <a:xfrm>
            <a:off x="3491460" y="4647512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ACE12DD8-AB8C-4FC7-B690-18DA842C37D9}"/>
              </a:ext>
            </a:extLst>
          </p:cNvPr>
          <p:cNvSpPr/>
          <p:nvPr/>
        </p:nvSpPr>
        <p:spPr>
          <a:xfrm>
            <a:off x="4752645" y="4647512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12C09236-2F65-46AD-8313-11D9D37977CB}"/>
              </a:ext>
            </a:extLst>
          </p:cNvPr>
          <p:cNvSpPr/>
          <p:nvPr/>
        </p:nvSpPr>
        <p:spPr>
          <a:xfrm>
            <a:off x="6013830" y="4647512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8EE9993E-99CC-4AD7-94C4-B48ACC9BFB1F}"/>
              </a:ext>
            </a:extLst>
          </p:cNvPr>
          <p:cNvSpPr/>
          <p:nvPr/>
        </p:nvSpPr>
        <p:spPr>
          <a:xfrm>
            <a:off x="7275015" y="4647512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14363668-66AA-4EAB-9648-17557C579C95}"/>
              </a:ext>
            </a:extLst>
          </p:cNvPr>
          <p:cNvSpPr/>
          <p:nvPr/>
        </p:nvSpPr>
        <p:spPr>
          <a:xfrm>
            <a:off x="8536199" y="4647512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A08645-63DA-4DB8-B8A4-D179E1A27FA5}"/>
              </a:ext>
            </a:extLst>
          </p:cNvPr>
          <p:cNvSpPr txBox="1"/>
          <p:nvPr/>
        </p:nvSpPr>
        <p:spPr>
          <a:xfrm>
            <a:off x="10034083" y="406452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300×</a:t>
            </a:r>
            <a:endParaRPr kumimoji="1" lang="ja-JP" altLang="en-US" sz="32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4621023" y="600697"/>
            <a:ext cx="24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時速</a:t>
            </a:r>
            <a:r>
              <a:rPr lang="en-US" altLang="ja-JP" sz="3600" b="1" dirty="0"/>
              <a:t>300</a:t>
            </a:r>
            <a:r>
              <a:rPr lang="ja-JP" altLang="en-US" sz="3600" b="1" dirty="0"/>
              <a:t>㎞</a:t>
            </a:r>
            <a:endParaRPr kumimoji="1" lang="en-US" altLang="ja-JP" sz="3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FF7596-7296-4252-8CF8-5444481860C3}"/>
              </a:ext>
            </a:extLst>
          </p:cNvPr>
          <p:cNvSpPr txBox="1"/>
          <p:nvPr/>
        </p:nvSpPr>
        <p:spPr>
          <a:xfrm>
            <a:off x="10772426" y="5166851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2400</a:t>
            </a:r>
            <a:endParaRPr kumimoji="1" lang="ja-JP" altLang="en-US" sz="3200" b="1" dirty="0"/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253345B6-8F74-47D3-A32C-565E7C6BDA4B}"/>
              </a:ext>
            </a:extLst>
          </p:cNvPr>
          <p:cNvSpPr/>
          <p:nvPr/>
        </p:nvSpPr>
        <p:spPr>
          <a:xfrm>
            <a:off x="10993692" y="4660259"/>
            <a:ext cx="598791" cy="425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847C267-CE1B-4638-BB96-F10FCF9FA97A}"/>
              </a:ext>
            </a:extLst>
          </p:cNvPr>
          <p:cNvSpPr/>
          <p:nvPr/>
        </p:nvSpPr>
        <p:spPr>
          <a:xfrm>
            <a:off x="4632982" y="5143479"/>
            <a:ext cx="937559" cy="549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4F68FB2-A120-491C-A317-B8328AFB054B}"/>
              </a:ext>
            </a:extLst>
          </p:cNvPr>
          <p:cNvSpPr/>
          <p:nvPr/>
        </p:nvSpPr>
        <p:spPr>
          <a:xfrm>
            <a:off x="10780388" y="5212164"/>
            <a:ext cx="1025398" cy="549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8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8" grpId="0" animBg="1"/>
      <p:bldP spid="29" grpId="0" animBg="1"/>
      <p:bldP spid="30" grpId="0" animBg="1"/>
      <p:bldP spid="31" grpId="0" animBg="1"/>
      <p:bldP spid="32" grpId="0" animBg="1"/>
      <p:bldP spid="27" grpId="0"/>
      <p:bldP spid="33" grpId="0"/>
      <p:bldP spid="34" grpId="0" animBg="1"/>
      <p:bldP spid="39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5D242-5BED-46A8-ACE5-667CCC52CFE0}"/>
              </a:ext>
            </a:extLst>
          </p:cNvPr>
          <p:cNvSpPr/>
          <p:nvPr/>
        </p:nvSpPr>
        <p:spPr>
          <a:xfrm>
            <a:off x="1388476" y="1039043"/>
            <a:ext cx="4320000" cy="36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1111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長方形の縦の長さと横の長さ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0E8ED5-BBDF-4DB9-A73C-101A571E206F}"/>
              </a:ext>
            </a:extLst>
          </p:cNvPr>
          <p:cNvSpPr/>
          <p:nvPr/>
        </p:nvSpPr>
        <p:spPr>
          <a:xfrm>
            <a:off x="1381202" y="2010329"/>
            <a:ext cx="2160000" cy="72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26132-602B-4B8B-86EB-126677CF8A60}"/>
              </a:ext>
            </a:extLst>
          </p:cNvPr>
          <p:cNvSpPr/>
          <p:nvPr/>
        </p:nvSpPr>
        <p:spPr>
          <a:xfrm>
            <a:off x="1424882" y="3293006"/>
            <a:ext cx="1440000" cy="108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67A944-77F8-4D0D-BE34-2E1EBBDB318C}"/>
              </a:ext>
            </a:extLst>
          </p:cNvPr>
          <p:cNvSpPr/>
          <p:nvPr/>
        </p:nvSpPr>
        <p:spPr>
          <a:xfrm>
            <a:off x="1428006" y="4942769"/>
            <a:ext cx="1080000" cy="144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C7764-5B6F-4E7E-859A-B384E23DA4ED}"/>
              </a:ext>
            </a:extLst>
          </p:cNvPr>
          <p:cNvSpPr txBox="1"/>
          <p:nvPr/>
        </p:nvSpPr>
        <p:spPr>
          <a:xfrm>
            <a:off x="475853" y="93899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89A780-B0D7-4440-9246-47870EDFBE23}"/>
              </a:ext>
            </a:extLst>
          </p:cNvPr>
          <p:cNvSpPr txBox="1"/>
          <p:nvPr/>
        </p:nvSpPr>
        <p:spPr>
          <a:xfrm>
            <a:off x="4748150" y="59451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58AC92-2E95-4A21-98E5-A1C8211EECE1}"/>
              </a:ext>
            </a:extLst>
          </p:cNvPr>
          <p:cNvSpPr txBox="1"/>
          <p:nvPr/>
        </p:nvSpPr>
        <p:spPr>
          <a:xfrm>
            <a:off x="490961" y="201793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A627AF-CAC0-4BF6-9398-1AC2F208B7E8}"/>
              </a:ext>
            </a:extLst>
          </p:cNvPr>
          <p:cNvSpPr txBox="1"/>
          <p:nvPr/>
        </p:nvSpPr>
        <p:spPr>
          <a:xfrm>
            <a:off x="2842500" y="156774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FC5FD6-1556-4637-B468-F5F7FE57F6C1}"/>
              </a:ext>
            </a:extLst>
          </p:cNvPr>
          <p:cNvSpPr txBox="1"/>
          <p:nvPr/>
        </p:nvSpPr>
        <p:spPr>
          <a:xfrm>
            <a:off x="565815" y="35121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458EFE-B3C2-44D3-8220-BE06D834F2FD}"/>
              </a:ext>
            </a:extLst>
          </p:cNvPr>
          <p:cNvSpPr txBox="1"/>
          <p:nvPr/>
        </p:nvSpPr>
        <p:spPr>
          <a:xfrm>
            <a:off x="2144882" y="285083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4DF18F-CCAC-4D3B-A579-90E211B2AAD8}"/>
              </a:ext>
            </a:extLst>
          </p:cNvPr>
          <p:cNvSpPr txBox="1"/>
          <p:nvPr/>
        </p:nvSpPr>
        <p:spPr>
          <a:xfrm>
            <a:off x="494303" y="526860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F962CD-8D23-4958-9C0D-049F0D47E8F2}"/>
              </a:ext>
            </a:extLst>
          </p:cNvPr>
          <p:cNvSpPr txBox="1"/>
          <p:nvPr/>
        </p:nvSpPr>
        <p:spPr>
          <a:xfrm>
            <a:off x="1770607" y="447551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A6A7A3-3346-4E11-AE87-7E8ECE86FBF4}"/>
              </a:ext>
            </a:extLst>
          </p:cNvPr>
          <p:cNvSpPr txBox="1"/>
          <p:nvPr/>
        </p:nvSpPr>
        <p:spPr>
          <a:xfrm>
            <a:off x="4783788" y="2679159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縦の長さ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876DD10-0567-4B87-862E-ED7FA92A116E}"/>
              </a:ext>
            </a:extLst>
          </p:cNvPr>
          <p:cNvSpPr/>
          <p:nvPr/>
        </p:nvSpPr>
        <p:spPr>
          <a:xfrm>
            <a:off x="4610820" y="2572008"/>
            <a:ext cx="24528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B9B2D8B-F233-43E7-8669-1598BDE24862}"/>
              </a:ext>
            </a:extLst>
          </p:cNvPr>
          <p:cNvSpPr/>
          <p:nvPr/>
        </p:nvSpPr>
        <p:spPr>
          <a:xfrm>
            <a:off x="7964599" y="2532697"/>
            <a:ext cx="2651368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838717-E82A-40F9-9EAC-BECEA6ED2219}"/>
              </a:ext>
            </a:extLst>
          </p:cNvPr>
          <p:cNvSpPr txBox="1"/>
          <p:nvPr/>
        </p:nvSpPr>
        <p:spPr>
          <a:xfrm>
            <a:off x="7165343" y="266952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FFC1D3-3130-4844-BDC4-3C0B805AE561}"/>
              </a:ext>
            </a:extLst>
          </p:cNvPr>
          <p:cNvSpPr txBox="1"/>
          <p:nvPr/>
        </p:nvSpPr>
        <p:spPr>
          <a:xfrm>
            <a:off x="8146579" y="2669520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横</a:t>
            </a:r>
            <a:r>
              <a:rPr kumimoji="1" lang="ja-JP" altLang="en-US" sz="4000" b="1" dirty="0"/>
              <a:t>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27512"/>
              </p:ext>
            </p:extLst>
          </p:nvPr>
        </p:nvGraphicFramePr>
        <p:xfrm>
          <a:off x="3307461" y="4373006"/>
          <a:ext cx="872920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6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96715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49E987-C7DF-42A9-9E98-D05CDF0B829A}"/>
              </a:ext>
            </a:extLst>
          </p:cNvPr>
          <p:cNvSpPr txBox="1"/>
          <p:nvPr/>
        </p:nvSpPr>
        <p:spPr>
          <a:xfrm>
            <a:off x="4729579" y="1404274"/>
            <a:ext cx="1366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149065-85A3-4CDF-A115-4C96C650A24B}"/>
              </a:ext>
            </a:extLst>
          </p:cNvPr>
          <p:cNvSpPr txBox="1"/>
          <p:nvPr/>
        </p:nvSpPr>
        <p:spPr>
          <a:xfrm>
            <a:off x="7495517" y="1406375"/>
            <a:ext cx="2303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1B58B04C-1713-4340-85F7-22497FED3B23}"/>
              </a:ext>
            </a:extLst>
          </p:cNvPr>
          <p:cNvSpPr/>
          <p:nvPr/>
        </p:nvSpPr>
        <p:spPr>
          <a:xfrm>
            <a:off x="6339189" y="5185587"/>
            <a:ext cx="830677" cy="549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下カーブ 59">
            <a:extLst>
              <a:ext uri="{FF2B5EF4-FFF2-40B4-BE49-F238E27FC236}">
                <a16:creationId xmlns:a16="http://schemas.microsoft.com/office/drawing/2014/main" id="{3846D5AB-E676-4011-9790-C33E83537240}"/>
              </a:ext>
            </a:extLst>
          </p:cNvPr>
          <p:cNvSpPr/>
          <p:nvPr/>
        </p:nvSpPr>
        <p:spPr>
          <a:xfrm>
            <a:off x="5341494" y="4004493"/>
            <a:ext cx="2841861" cy="398884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F6333A5-EF4E-47CA-BB93-B6C37B035A26}"/>
              </a:ext>
            </a:extLst>
          </p:cNvPr>
          <p:cNvSpPr txBox="1"/>
          <p:nvPr/>
        </p:nvSpPr>
        <p:spPr>
          <a:xfrm>
            <a:off x="5572588" y="383300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A1A0750-E77F-48CB-9C6A-05BE5B2CC5B1}"/>
              </a:ext>
            </a:extLst>
          </p:cNvPr>
          <p:cNvSpPr txBox="1"/>
          <p:nvPr/>
        </p:nvSpPr>
        <p:spPr>
          <a:xfrm>
            <a:off x="6492852" y="383463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3</a:t>
            </a:r>
            <a:r>
              <a:rPr kumimoji="1" lang="ja-JP" altLang="en-US" sz="3200" b="1" dirty="0"/>
              <a:t>倍</a:t>
            </a:r>
          </a:p>
        </p:txBody>
      </p:sp>
      <p:sp>
        <p:nvSpPr>
          <p:cNvPr id="65" name="矢印: 下カーブ 64">
            <a:extLst>
              <a:ext uri="{FF2B5EF4-FFF2-40B4-BE49-F238E27FC236}">
                <a16:creationId xmlns:a16="http://schemas.microsoft.com/office/drawing/2014/main" id="{7C983E1C-4CBA-4D1D-9682-1C087A891891}"/>
              </a:ext>
            </a:extLst>
          </p:cNvPr>
          <p:cNvSpPr/>
          <p:nvPr/>
        </p:nvSpPr>
        <p:spPr>
          <a:xfrm>
            <a:off x="5376774" y="4125393"/>
            <a:ext cx="1424354" cy="319987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BB434956-BCC8-472C-AE8F-F6E3D66AA7E8}"/>
              </a:ext>
            </a:extLst>
          </p:cNvPr>
          <p:cNvGrpSpPr/>
          <p:nvPr/>
        </p:nvGrpSpPr>
        <p:grpSpPr>
          <a:xfrm>
            <a:off x="5331795" y="3512103"/>
            <a:ext cx="2531175" cy="2610642"/>
            <a:chOff x="4222568" y="4349620"/>
            <a:chExt cx="2531175" cy="2610642"/>
          </a:xfrm>
        </p:grpSpPr>
        <p:sp>
          <p:nvSpPr>
            <p:cNvPr id="68" name="矢印: 下カーブ 67">
              <a:extLst>
                <a:ext uri="{FF2B5EF4-FFF2-40B4-BE49-F238E27FC236}">
                  <a16:creationId xmlns:a16="http://schemas.microsoft.com/office/drawing/2014/main" id="{D1D4AF92-188A-4D9E-B81D-D6FCB61E470C}"/>
                </a:ext>
              </a:extLst>
            </p:cNvPr>
            <p:cNvSpPr/>
            <p:nvPr/>
          </p:nvSpPr>
          <p:spPr>
            <a:xfrm flipV="1">
              <a:off x="4222568" y="6534608"/>
              <a:ext cx="1351884" cy="341202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矢印: 下カーブ 68">
              <a:extLst>
                <a:ext uri="{FF2B5EF4-FFF2-40B4-BE49-F238E27FC236}">
                  <a16:creationId xmlns:a16="http://schemas.microsoft.com/office/drawing/2014/main" id="{829DD7C3-CE6E-448A-8CC7-70187B5A29AB}"/>
                </a:ext>
              </a:extLst>
            </p:cNvPr>
            <p:cNvSpPr/>
            <p:nvPr/>
          </p:nvSpPr>
          <p:spPr>
            <a:xfrm flipV="1">
              <a:off x="4222569" y="6534603"/>
              <a:ext cx="2531174" cy="425659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4D84AFCD-E832-4AC6-BDE7-471A3228DC5F}"/>
                </a:ext>
              </a:extLst>
            </p:cNvPr>
            <p:cNvSpPr txBox="1"/>
            <p:nvPr/>
          </p:nvSpPr>
          <p:spPr>
            <a:xfrm>
              <a:off x="5389720" y="434962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3BCEB464-FDE6-4598-9226-51E1F246EEE0}"/>
              </a:ext>
            </a:extLst>
          </p:cNvPr>
          <p:cNvGrpSpPr/>
          <p:nvPr/>
        </p:nvGrpSpPr>
        <p:grpSpPr>
          <a:xfrm>
            <a:off x="5837267" y="5645688"/>
            <a:ext cx="553048" cy="1077218"/>
            <a:chOff x="605499" y="2197305"/>
            <a:chExt cx="497437" cy="1077218"/>
          </a:xfrm>
        </p:grpSpPr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9D8C4DA-8F9D-490F-BE58-127A08F33966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2</a:t>
              </a:r>
              <a:endParaRPr kumimoji="1" lang="ja-JP" altLang="en-US" sz="3200" b="1" dirty="0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55657BAD-A83C-482F-83FF-1E433788B3D2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>
              <a:off x="605499" y="2735914"/>
              <a:ext cx="3589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4AEFA472-E0BF-435D-ADD6-FA68C83AA6C4}"/>
              </a:ext>
            </a:extLst>
          </p:cNvPr>
          <p:cNvGrpSpPr/>
          <p:nvPr/>
        </p:nvGrpSpPr>
        <p:grpSpPr>
          <a:xfrm>
            <a:off x="7115008" y="5560988"/>
            <a:ext cx="497437" cy="1077218"/>
            <a:chOff x="398791" y="2725399"/>
            <a:chExt cx="497437" cy="1077218"/>
          </a:xfrm>
        </p:grpSpPr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9FC4AEB4-BA35-4789-B4C7-C6B0FA9FA394}"/>
                </a:ext>
              </a:extLst>
            </p:cNvPr>
            <p:cNvSpPr txBox="1"/>
            <p:nvPr/>
          </p:nvSpPr>
          <p:spPr>
            <a:xfrm>
              <a:off x="398791" y="2725399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</a:p>
            <a:p>
              <a:r>
                <a:rPr lang="en-US" altLang="ja-JP" sz="3200" b="1" dirty="0"/>
                <a:t>3</a:t>
              </a:r>
              <a:endParaRPr kumimoji="1" lang="ja-JP" altLang="en-US" sz="3200" b="1" dirty="0"/>
            </a:p>
          </p:txBody>
        </p: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4B42D654-67CB-473F-B46E-13B9927E9763}"/>
                </a:ext>
              </a:extLst>
            </p:cNvPr>
            <p:cNvCxnSpPr>
              <a:stCxn id="75" idx="1"/>
              <a:endCxn id="75" idx="3"/>
            </p:cNvCxnSpPr>
            <p:nvPr/>
          </p:nvCxnSpPr>
          <p:spPr>
            <a:xfrm>
              <a:off x="398791" y="3264008"/>
              <a:ext cx="4974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1001</Words>
  <Application>Microsoft Office PowerPoint</Application>
  <PresentationFormat>ワイド画面</PresentationFormat>
  <Paragraphs>500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97</cp:revision>
  <cp:lastPrinted>2021-10-28T11:05:11Z</cp:lastPrinted>
  <dcterms:created xsi:type="dcterms:W3CDTF">2021-09-17T01:54:47Z</dcterms:created>
  <dcterms:modified xsi:type="dcterms:W3CDTF">2025-02-14T07:28:03Z</dcterms:modified>
</cp:coreProperties>
</file>